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5" r:id="rId1"/>
  </p:sldMasterIdLst>
  <p:notesMasterIdLst>
    <p:notesMasterId r:id="rId13"/>
  </p:notesMasterIdLst>
  <p:sldIdLst>
    <p:sldId id="256" r:id="rId2"/>
    <p:sldId id="313" r:id="rId3"/>
    <p:sldId id="261" r:id="rId4"/>
    <p:sldId id="257" r:id="rId5"/>
    <p:sldId id="311" r:id="rId6"/>
    <p:sldId id="317" r:id="rId7"/>
    <p:sldId id="312" r:id="rId8"/>
    <p:sldId id="314" r:id="rId9"/>
    <p:sldId id="315" r:id="rId10"/>
    <p:sldId id="316" r:id="rId11"/>
    <p:sldId id="265" r:id="rId12"/>
  </p:sldIdLst>
  <p:sldSz cx="9144000" cy="5143500" type="screen16x9"/>
  <p:notesSz cx="6858000" cy="9144000"/>
  <p:embeddedFontLst>
    <p:embeddedFont>
      <p:font typeface="Calibri" panose="020F0502020204030204" pitchFamily="34" charset="0"/>
      <p:regular r:id="rId14"/>
      <p:bold r:id="rId15"/>
      <p:italic r:id="rId16"/>
      <p:boldItalic r:id="rId17"/>
    </p:embeddedFont>
    <p:embeddedFont>
      <p:font typeface="Libre Franklin" pitchFamily="2" charset="0"/>
      <p:regular r:id="rId18"/>
      <p:bold r:id="rId19"/>
      <p:italic r:id="rId20"/>
      <p:boldItalic r:id="rId21"/>
    </p:embeddedFont>
    <p:embeddedFont>
      <p:font typeface="Libre Franklin Medium" pitchFamily="2" charset="0"/>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7F579DE-05BF-8230-3448-10E0A7B6A9AA}" v="425" dt="2022-01-28T18:03:05.150"/>
    <p1510:client id="{2E426E21-23C3-3E1E-D2F0-3BA4202BA989}" v="1158" dt="2022-01-28T16:15:29.500"/>
    <p1510:client id="{47A22D26-4279-048E-5CDE-81546A3A5B8C}" v="73" dt="2022-01-28T14:47:50.445"/>
    <p1510:client id="{B51D9F63-3539-270A-E268-9DE7BBBCAC3B}" v="381" dt="2022-01-28T14:14:27.909"/>
    <p1510:client id="{B9799A58-F94D-ABD0-B929-39BBF35CFD82}" v="220" dt="2022-01-28T18:02:43.065"/>
    <p1510:client id="{F00FBBFA-0B0B-9761-1BFD-90095C62A686}" v="20" dt="2022-01-28T14:59:44.798"/>
  </p1510:revLst>
</p1510:revInfo>
</file>

<file path=ppt/tableStyles.xml><?xml version="1.0" encoding="utf-8"?>
<a:tblStyleLst xmlns:a="http://schemas.openxmlformats.org/drawingml/2006/main" def="{BC1E5125-428A-4652-918B-C059DC969F59}">
  <a:tblStyle styleId="{BC1E5125-428A-4652-918B-C059DC969F59}"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viewProps" Target="viewProps.xml"/><Relationship Id="rId30"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69CC8A4-C46F-4B98-9827-542F99F4B1E5}" type="doc">
      <dgm:prSet loTypeId="urn:microsoft.com/office/officeart/2005/8/layout/chevron1" loCatId="process" qsTypeId="urn:microsoft.com/office/officeart/2005/8/quickstyle/simple1" qsCatId="simple" csTypeId="urn:microsoft.com/office/officeart/2005/8/colors/accent1_2" csCatId="accent1" phldr="1"/>
      <dgm:spPr/>
    </dgm:pt>
    <dgm:pt modelId="{01ABDB86-F129-489D-8F1E-51D79631C170}">
      <dgm:prSet phldrT="[Text]" phldr="0"/>
      <dgm:spPr/>
      <dgm:t>
        <a:bodyPr/>
        <a:lstStyle/>
        <a:p>
          <a:pPr rtl="0"/>
          <a:r>
            <a:rPr lang="en-US">
              <a:latin typeface="Arial"/>
            </a:rPr>
            <a:t>Client books service</a:t>
          </a:r>
          <a:endParaRPr lang="en-US"/>
        </a:p>
      </dgm:t>
    </dgm:pt>
    <dgm:pt modelId="{F6A1F059-C548-4E21-817E-9C020AF0992B}" type="parTrans" cxnId="{A72F1ACD-F0BE-44F6-9A8C-8B6B980C92E5}">
      <dgm:prSet/>
      <dgm:spPr/>
    </dgm:pt>
    <dgm:pt modelId="{3B1FB859-7931-4D25-8E19-9A1822DDB260}" type="sibTrans" cxnId="{A72F1ACD-F0BE-44F6-9A8C-8B6B980C92E5}">
      <dgm:prSet/>
      <dgm:spPr/>
      <dgm:t>
        <a:bodyPr/>
        <a:lstStyle/>
        <a:p>
          <a:endParaRPr lang="en-US"/>
        </a:p>
      </dgm:t>
    </dgm:pt>
    <dgm:pt modelId="{4683220A-A0F3-4519-B4CE-22E2F21F7F95}">
      <dgm:prSet phldrT="[Text]" phldr="0"/>
      <dgm:spPr/>
      <dgm:t>
        <a:bodyPr/>
        <a:lstStyle/>
        <a:p>
          <a:pPr rtl="0"/>
          <a:r>
            <a:rPr lang="en-US">
              <a:latin typeface="Arial"/>
            </a:rPr>
            <a:t>Drone picks-up good from client</a:t>
          </a:r>
          <a:endParaRPr lang="en-US"/>
        </a:p>
      </dgm:t>
    </dgm:pt>
    <dgm:pt modelId="{4181EB3D-2DC7-46A4-A613-4BD00FB04AEE}" type="parTrans" cxnId="{2ACBB0B1-A20E-4DDC-AA04-929499950AAC}">
      <dgm:prSet/>
      <dgm:spPr/>
    </dgm:pt>
    <dgm:pt modelId="{C851B190-4485-49C5-936C-8804BAFE93CB}" type="sibTrans" cxnId="{2ACBB0B1-A20E-4DDC-AA04-929499950AAC}">
      <dgm:prSet/>
      <dgm:spPr/>
      <dgm:t>
        <a:bodyPr/>
        <a:lstStyle/>
        <a:p>
          <a:endParaRPr lang="en-US"/>
        </a:p>
      </dgm:t>
    </dgm:pt>
    <dgm:pt modelId="{EB8580BE-FBF8-4EB9-B515-EDCCEC57A0C5}">
      <dgm:prSet phldrT="[Text]" phldr="0"/>
      <dgm:spPr/>
      <dgm:t>
        <a:bodyPr/>
        <a:lstStyle/>
        <a:p>
          <a:pPr rtl="0"/>
          <a:r>
            <a:rPr lang="en-US">
              <a:latin typeface="Arial"/>
            </a:rPr>
            <a:t>Drone routed to recipient</a:t>
          </a:r>
        </a:p>
      </dgm:t>
    </dgm:pt>
    <dgm:pt modelId="{B198C6D3-098C-4387-82D0-27579DB0662B}" type="parTrans" cxnId="{5927CA06-C50D-49EC-BCB2-132865FDE891}">
      <dgm:prSet/>
      <dgm:spPr/>
    </dgm:pt>
    <dgm:pt modelId="{45169086-3056-4825-A194-79468B5ADF11}" type="sibTrans" cxnId="{5927CA06-C50D-49EC-BCB2-132865FDE891}">
      <dgm:prSet/>
      <dgm:spPr/>
      <dgm:t>
        <a:bodyPr/>
        <a:lstStyle/>
        <a:p>
          <a:endParaRPr lang="en-US"/>
        </a:p>
      </dgm:t>
    </dgm:pt>
    <dgm:pt modelId="{B04054E2-5F19-4D45-BA35-E151B0422A7C}">
      <dgm:prSet phldr="0"/>
      <dgm:spPr/>
      <dgm:t>
        <a:bodyPr/>
        <a:lstStyle/>
        <a:p>
          <a:pPr rtl="0"/>
          <a:r>
            <a:rPr lang="en-US">
              <a:latin typeface="Arial"/>
            </a:rPr>
            <a:t>Weight of good verified by system</a:t>
          </a:r>
        </a:p>
      </dgm:t>
    </dgm:pt>
    <dgm:pt modelId="{60CA1F89-30D6-4F3C-96D8-91AB04A41A1C}" type="parTrans" cxnId="{660435C7-AAC9-4E40-A0F0-2C26479217EC}">
      <dgm:prSet/>
      <dgm:spPr/>
    </dgm:pt>
    <dgm:pt modelId="{5F537016-3E97-4B02-B18D-BE9DF3D63285}" type="sibTrans" cxnId="{660435C7-AAC9-4E40-A0F0-2C26479217EC}">
      <dgm:prSet/>
      <dgm:spPr/>
      <dgm:t>
        <a:bodyPr/>
        <a:lstStyle/>
        <a:p>
          <a:endParaRPr lang="en-US"/>
        </a:p>
      </dgm:t>
    </dgm:pt>
    <dgm:pt modelId="{47849DAC-C197-467B-B858-984154F16F0A}">
      <dgm:prSet phldr="0"/>
      <dgm:spPr/>
      <dgm:t>
        <a:bodyPr/>
        <a:lstStyle/>
        <a:p>
          <a:pPr rtl="0"/>
          <a:r>
            <a:rPr lang="en-US">
              <a:latin typeface="Arial"/>
            </a:rPr>
            <a:t>Drop confirmed by recipient</a:t>
          </a:r>
          <a:endParaRPr lang="en-US"/>
        </a:p>
      </dgm:t>
    </dgm:pt>
    <dgm:pt modelId="{C5151F0B-FE8D-41F4-8CE0-6F2C96606610}" type="parTrans" cxnId="{1847D549-CE1E-43BD-B573-CC4AF45B4E70}">
      <dgm:prSet/>
      <dgm:spPr/>
    </dgm:pt>
    <dgm:pt modelId="{B127C731-BBDB-4FE9-9119-A9237C3F849D}" type="sibTrans" cxnId="{1847D549-CE1E-43BD-B573-CC4AF45B4E70}">
      <dgm:prSet/>
      <dgm:spPr/>
      <dgm:t>
        <a:bodyPr/>
        <a:lstStyle/>
        <a:p>
          <a:endParaRPr lang="en-US"/>
        </a:p>
      </dgm:t>
    </dgm:pt>
    <dgm:pt modelId="{337FDF33-7C2A-476D-8F04-9A7A82E68F18}">
      <dgm:prSet phldr="0"/>
      <dgm:spPr/>
      <dgm:t>
        <a:bodyPr/>
        <a:lstStyle/>
        <a:p>
          <a:pPr rtl="0"/>
          <a:r>
            <a:rPr lang="en-US">
              <a:latin typeface="Arial"/>
            </a:rPr>
            <a:t>Drone returns to center</a:t>
          </a:r>
        </a:p>
      </dgm:t>
    </dgm:pt>
    <dgm:pt modelId="{76C566AD-8B63-4B48-A5D6-E04472F9175E}" type="parTrans" cxnId="{DF093D72-5443-42B1-B64F-BB071709A5C5}">
      <dgm:prSet/>
      <dgm:spPr/>
    </dgm:pt>
    <dgm:pt modelId="{55C2A327-3F36-4A7C-A1C5-146591F14373}" type="sibTrans" cxnId="{DF093D72-5443-42B1-B64F-BB071709A5C5}">
      <dgm:prSet/>
      <dgm:spPr/>
      <dgm:t>
        <a:bodyPr/>
        <a:lstStyle/>
        <a:p>
          <a:endParaRPr lang="en-US"/>
        </a:p>
      </dgm:t>
    </dgm:pt>
    <dgm:pt modelId="{A28297DC-2394-47C2-8C91-75FE5E281E71}">
      <dgm:prSet phldr="0"/>
      <dgm:spPr/>
      <dgm:t>
        <a:bodyPr/>
        <a:lstStyle/>
        <a:p>
          <a:r>
            <a:rPr lang="en-US"/>
            <a:t>Recipient acknowledges availability at drop location</a:t>
          </a:r>
        </a:p>
      </dgm:t>
    </dgm:pt>
    <dgm:pt modelId="{2C2EDA99-229D-4463-91DE-83F3FB057124}" type="parTrans" cxnId="{74B0D738-9ED4-441A-9104-03B8FC292833}">
      <dgm:prSet/>
      <dgm:spPr/>
    </dgm:pt>
    <dgm:pt modelId="{3ACA46DC-F6FE-465E-972F-BB631F91DE18}" type="sibTrans" cxnId="{74B0D738-9ED4-441A-9104-03B8FC292833}">
      <dgm:prSet/>
      <dgm:spPr/>
    </dgm:pt>
    <dgm:pt modelId="{839E355B-43ED-4DA6-BC45-7F1497451875}" type="pres">
      <dgm:prSet presAssocID="{069CC8A4-C46F-4B98-9827-542F99F4B1E5}" presName="Name0" presStyleCnt="0">
        <dgm:presLayoutVars>
          <dgm:dir/>
          <dgm:animLvl val="lvl"/>
          <dgm:resizeHandles val="exact"/>
        </dgm:presLayoutVars>
      </dgm:prSet>
      <dgm:spPr/>
    </dgm:pt>
    <dgm:pt modelId="{AA69C8E3-4B54-4B24-A9FE-F6FDF9E938AC}" type="pres">
      <dgm:prSet presAssocID="{01ABDB86-F129-489D-8F1E-51D79631C170}" presName="parTxOnly" presStyleLbl="node1" presStyleIdx="0" presStyleCnt="7">
        <dgm:presLayoutVars>
          <dgm:chMax val="0"/>
          <dgm:chPref val="0"/>
          <dgm:bulletEnabled val="1"/>
        </dgm:presLayoutVars>
      </dgm:prSet>
      <dgm:spPr/>
    </dgm:pt>
    <dgm:pt modelId="{0BEB3E12-ECFA-4490-A1CE-DA0D24C74F20}" type="pres">
      <dgm:prSet presAssocID="{3B1FB859-7931-4D25-8E19-9A1822DDB260}" presName="parTxOnlySpace" presStyleCnt="0"/>
      <dgm:spPr/>
    </dgm:pt>
    <dgm:pt modelId="{8FDED360-9BDD-465B-9E75-1A9DA3AE3885}" type="pres">
      <dgm:prSet presAssocID="{4683220A-A0F3-4519-B4CE-22E2F21F7F95}" presName="parTxOnly" presStyleLbl="node1" presStyleIdx="1" presStyleCnt="7">
        <dgm:presLayoutVars>
          <dgm:chMax val="0"/>
          <dgm:chPref val="0"/>
          <dgm:bulletEnabled val="1"/>
        </dgm:presLayoutVars>
      </dgm:prSet>
      <dgm:spPr/>
    </dgm:pt>
    <dgm:pt modelId="{B3E190B0-1CB0-417B-9613-DD2E978456D9}" type="pres">
      <dgm:prSet presAssocID="{C851B190-4485-49C5-936C-8804BAFE93CB}" presName="parTxOnlySpace" presStyleCnt="0"/>
      <dgm:spPr/>
    </dgm:pt>
    <dgm:pt modelId="{9702CBB0-B37E-45E0-8AA8-91468A6B3ECA}" type="pres">
      <dgm:prSet presAssocID="{B04054E2-5F19-4D45-BA35-E151B0422A7C}" presName="parTxOnly" presStyleLbl="node1" presStyleIdx="2" presStyleCnt="7">
        <dgm:presLayoutVars>
          <dgm:chMax val="0"/>
          <dgm:chPref val="0"/>
          <dgm:bulletEnabled val="1"/>
        </dgm:presLayoutVars>
      </dgm:prSet>
      <dgm:spPr/>
    </dgm:pt>
    <dgm:pt modelId="{DD61A7DE-E998-4BE8-A61D-A4AC72CE4289}" type="pres">
      <dgm:prSet presAssocID="{5F537016-3E97-4B02-B18D-BE9DF3D63285}" presName="parTxOnlySpace" presStyleCnt="0"/>
      <dgm:spPr/>
    </dgm:pt>
    <dgm:pt modelId="{1E09CE06-3631-433A-9C40-201E2A225530}" type="pres">
      <dgm:prSet presAssocID="{A28297DC-2394-47C2-8C91-75FE5E281E71}" presName="parTxOnly" presStyleLbl="node1" presStyleIdx="3" presStyleCnt="7">
        <dgm:presLayoutVars>
          <dgm:chMax val="0"/>
          <dgm:chPref val="0"/>
          <dgm:bulletEnabled val="1"/>
        </dgm:presLayoutVars>
      </dgm:prSet>
      <dgm:spPr/>
    </dgm:pt>
    <dgm:pt modelId="{3E63DB76-55B2-474F-A49D-84AA2F02DF2E}" type="pres">
      <dgm:prSet presAssocID="{3ACA46DC-F6FE-465E-972F-BB631F91DE18}" presName="parTxOnlySpace" presStyleCnt="0"/>
      <dgm:spPr/>
    </dgm:pt>
    <dgm:pt modelId="{F6544C21-D190-4067-B96E-CF1A105107CD}" type="pres">
      <dgm:prSet presAssocID="{EB8580BE-FBF8-4EB9-B515-EDCCEC57A0C5}" presName="parTxOnly" presStyleLbl="node1" presStyleIdx="4" presStyleCnt="7">
        <dgm:presLayoutVars>
          <dgm:chMax val="0"/>
          <dgm:chPref val="0"/>
          <dgm:bulletEnabled val="1"/>
        </dgm:presLayoutVars>
      </dgm:prSet>
      <dgm:spPr/>
    </dgm:pt>
    <dgm:pt modelId="{2BF3C4CC-BE7D-481E-9A95-EF4D463A575E}" type="pres">
      <dgm:prSet presAssocID="{45169086-3056-4825-A194-79468B5ADF11}" presName="parTxOnlySpace" presStyleCnt="0"/>
      <dgm:spPr/>
    </dgm:pt>
    <dgm:pt modelId="{C48B9BE1-D9E2-4D0E-8CE4-F36F52F9DFA5}" type="pres">
      <dgm:prSet presAssocID="{47849DAC-C197-467B-B858-984154F16F0A}" presName="parTxOnly" presStyleLbl="node1" presStyleIdx="5" presStyleCnt="7">
        <dgm:presLayoutVars>
          <dgm:chMax val="0"/>
          <dgm:chPref val="0"/>
          <dgm:bulletEnabled val="1"/>
        </dgm:presLayoutVars>
      </dgm:prSet>
      <dgm:spPr/>
    </dgm:pt>
    <dgm:pt modelId="{1DCB98F2-11E6-426B-9620-FC97DCEDC6A6}" type="pres">
      <dgm:prSet presAssocID="{B127C731-BBDB-4FE9-9119-A9237C3F849D}" presName="parTxOnlySpace" presStyleCnt="0"/>
      <dgm:spPr/>
    </dgm:pt>
    <dgm:pt modelId="{EF2AB5DE-B76D-4287-9D22-4FC2A9E6322B}" type="pres">
      <dgm:prSet presAssocID="{337FDF33-7C2A-476D-8F04-9A7A82E68F18}" presName="parTxOnly" presStyleLbl="node1" presStyleIdx="6" presStyleCnt="7">
        <dgm:presLayoutVars>
          <dgm:chMax val="0"/>
          <dgm:chPref val="0"/>
          <dgm:bulletEnabled val="1"/>
        </dgm:presLayoutVars>
      </dgm:prSet>
      <dgm:spPr/>
    </dgm:pt>
  </dgm:ptLst>
  <dgm:cxnLst>
    <dgm:cxn modelId="{5927CA06-C50D-49EC-BCB2-132865FDE891}" srcId="{069CC8A4-C46F-4B98-9827-542F99F4B1E5}" destId="{EB8580BE-FBF8-4EB9-B515-EDCCEC57A0C5}" srcOrd="4" destOrd="0" parTransId="{B198C6D3-098C-4387-82D0-27579DB0662B}" sibTransId="{45169086-3056-4825-A194-79468B5ADF11}"/>
    <dgm:cxn modelId="{858ACB07-9F54-4630-8FFB-845072582314}" type="presOf" srcId="{47849DAC-C197-467B-B858-984154F16F0A}" destId="{C48B9BE1-D9E2-4D0E-8CE4-F36F52F9DFA5}" srcOrd="0" destOrd="0" presId="urn:microsoft.com/office/officeart/2005/8/layout/chevron1"/>
    <dgm:cxn modelId="{7A4C8122-54BC-4D11-B344-2957D6F97ACD}" type="presOf" srcId="{069CC8A4-C46F-4B98-9827-542F99F4B1E5}" destId="{839E355B-43ED-4DA6-BC45-7F1497451875}" srcOrd="0" destOrd="0" presId="urn:microsoft.com/office/officeart/2005/8/layout/chevron1"/>
    <dgm:cxn modelId="{C9B6D438-182D-4D45-9CB8-0371DDB4D2CB}" type="presOf" srcId="{B04054E2-5F19-4D45-BA35-E151B0422A7C}" destId="{9702CBB0-B37E-45E0-8AA8-91468A6B3ECA}" srcOrd="0" destOrd="0" presId="urn:microsoft.com/office/officeart/2005/8/layout/chevron1"/>
    <dgm:cxn modelId="{74B0D738-9ED4-441A-9104-03B8FC292833}" srcId="{069CC8A4-C46F-4B98-9827-542F99F4B1E5}" destId="{A28297DC-2394-47C2-8C91-75FE5E281E71}" srcOrd="3" destOrd="0" parTransId="{2C2EDA99-229D-4463-91DE-83F3FB057124}" sibTransId="{3ACA46DC-F6FE-465E-972F-BB631F91DE18}"/>
    <dgm:cxn modelId="{5694AD61-EFBE-44FD-99DE-7879B2468246}" type="presOf" srcId="{01ABDB86-F129-489D-8F1E-51D79631C170}" destId="{AA69C8E3-4B54-4B24-A9FE-F6FDF9E938AC}" srcOrd="0" destOrd="0" presId="urn:microsoft.com/office/officeart/2005/8/layout/chevron1"/>
    <dgm:cxn modelId="{1847D549-CE1E-43BD-B573-CC4AF45B4E70}" srcId="{069CC8A4-C46F-4B98-9827-542F99F4B1E5}" destId="{47849DAC-C197-467B-B858-984154F16F0A}" srcOrd="5" destOrd="0" parTransId="{C5151F0B-FE8D-41F4-8CE0-6F2C96606610}" sibTransId="{B127C731-BBDB-4FE9-9119-A9237C3F849D}"/>
    <dgm:cxn modelId="{A84EC64E-0F5D-457D-9744-2D369432B0A9}" type="presOf" srcId="{A28297DC-2394-47C2-8C91-75FE5E281E71}" destId="{1E09CE06-3631-433A-9C40-201E2A225530}" srcOrd="0" destOrd="0" presId="urn:microsoft.com/office/officeart/2005/8/layout/chevron1"/>
    <dgm:cxn modelId="{DF093D72-5443-42B1-B64F-BB071709A5C5}" srcId="{069CC8A4-C46F-4B98-9827-542F99F4B1E5}" destId="{337FDF33-7C2A-476D-8F04-9A7A82E68F18}" srcOrd="6" destOrd="0" parTransId="{76C566AD-8B63-4B48-A5D6-E04472F9175E}" sibTransId="{55C2A327-3F36-4A7C-A1C5-146591F14373}"/>
    <dgm:cxn modelId="{2F1A7552-27D7-4C87-B525-38E3E8AF755C}" type="presOf" srcId="{4683220A-A0F3-4519-B4CE-22E2F21F7F95}" destId="{8FDED360-9BDD-465B-9E75-1A9DA3AE3885}" srcOrd="0" destOrd="0" presId="urn:microsoft.com/office/officeart/2005/8/layout/chevron1"/>
    <dgm:cxn modelId="{9F59C796-EACD-4D6A-8C65-EF8C5834BFD4}" type="presOf" srcId="{EB8580BE-FBF8-4EB9-B515-EDCCEC57A0C5}" destId="{F6544C21-D190-4067-B96E-CF1A105107CD}" srcOrd="0" destOrd="0" presId="urn:microsoft.com/office/officeart/2005/8/layout/chevron1"/>
    <dgm:cxn modelId="{D2E9589B-F3C2-43D3-B794-98632045C4E6}" type="presOf" srcId="{337FDF33-7C2A-476D-8F04-9A7A82E68F18}" destId="{EF2AB5DE-B76D-4287-9D22-4FC2A9E6322B}" srcOrd="0" destOrd="0" presId="urn:microsoft.com/office/officeart/2005/8/layout/chevron1"/>
    <dgm:cxn modelId="{2ACBB0B1-A20E-4DDC-AA04-929499950AAC}" srcId="{069CC8A4-C46F-4B98-9827-542F99F4B1E5}" destId="{4683220A-A0F3-4519-B4CE-22E2F21F7F95}" srcOrd="1" destOrd="0" parTransId="{4181EB3D-2DC7-46A4-A613-4BD00FB04AEE}" sibTransId="{C851B190-4485-49C5-936C-8804BAFE93CB}"/>
    <dgm:cxn modelId="{660435C7-AAC9-4E40-A0F0-2C26479217EC}" srcId="{069CC8A4-C46F-4B98-9827-542F99F4B1E5}" destId="{B04054E2-5F19-4D45-BA35-E151B0422A7C}" srcOrd="2" destOrd="0" parTransId="{60CA1F89-30D6-4F3C-96D8-91AB04A41A1C}" sibTransId="{5F537016-3E97-4B02-B18D-BE9DF3D63285}"/>
    <dgm:cxn modelId="{A72F1ACD-F0BE-44F6-9A8C-8B6B980C92E5}" srcId="{069CC8A4-C46F-4B98-9827-542F99F4B1E5}" destId="{01ABDB86-F129-489D-8F1E-51D79631C170}" srcOrd="0" destOrd="0" parTransId="{F6A1F059-C548-4E21-817E-9C020AF0992B}" sibTransId="{3B1FB859-7931-4D25-8E19-9A1822DDB260}"/>
    <dgm:cxn modelId="{31C2FA5C-4ADD-4213-863C-0B14E9FA16C1}" type="presParOf" srcId="{839E355B-43ED-4DA6-BC45-7F1497451875}" destId="{AA69C8E3-4B54-4B24-A9FE-F6FDF9E938AC}" srcOrd="0" destOrd="0" presId="urn:microsoft.com/office/officeart/2005/8/layout/chevron1"/>
    <dgm:cxn modelId="{A7A8529D-2B21-4A37-A804-7B9DB303C0E5}" type="presParOf" srcId="{839E355B-43ED-4DA6-BC45-7F1497451875}" destId="{0BEB3E12-ECFA-4490-A1CE-DA0D24C74F20}" srcOrd="1" destOrd="0" presId="urn:microsoft.com/office/officeart/2005/8/layout/chevron1"/>
    <dgm:cxn modelId="{9818C9D8-8746-4A01-B4B1-7303DA0F3E4D}" type="presParOf" srcId="{839E355B-43ED-4DA6-BC45-7F1497451875}" destId="{8FDED360-9BDD-465B-9E75-1A9DA3AE3885}" srcOrd="2" destOrd="0" presId="urn:microsoft.com/office/officeart/2005/8/layout/chevron1"/>
    <dgm:cxn modelId="{E8A73BE2-3568-403C-9832-43C4634A0422}" type="presParOf" srcId="{839E355B-43ED-4DA6-BC45-7F1497451875}" destId="{B3E190B0-1CB0-417B-9613-DD2E978456D9}" srcOrd="3" destOrd="0" presId="urn:microsoft.com/office/officeart/2005/8/layout/chevron1"/>
    <dgm:cxn modelId="{8E18EE34-8AD0-4732-9B0D-071D5E4A6A56}" type="presParOf" srcId="{839E355B-43ED-4DA6-BC45-7F1497451875}" destId="{9702CBB0-B37E-45E0-8AA8-91468A6B3ECA}" srcOrd="4" destOrd="0" presId="urn:microsoft.com/office/officeart/2005/8/layout/chevron1"/>
    <dgm:cxn modelId="{6BE28AEB-D3DD-4AC0-A281-F2BED7E629B0}" type="presParOf" srcId="{839E355B-43ED-4DA6-BC45-7F1497451875}" destId="{DD61A7DE-E998-4BE8-A61D-A4AC72CE4289}" srcOrd="5" destOrd="0" presId="urn:microsoft.com/office/officeart/2005/8/layout/chevron1"/>
    <dgm:cxn modelId="{3BC08EAB-02BC-4630-868C-3B23AA4F111E}" type="presParOf" srcId="{839E355B-43ED-4DA6-BC45-7F1497451875}" destId="{1E09CE06-3631-433A-9C40-201E2A225530}" srcOrd="6" destOrd="0" presId="urn:microsoft.com/office/officeart/2005/8/layout/chevron1"/>
    <dgm:cxn modelId="{C676DC27-9DDD-4C32-B0DE-46245AE9E970}" type="presParOf" srcId="{839E355B-43ED-4DA6-BC45-7F1497451875}" destId="{3E63DB76-55B2-474F-A49D-84AA2F02DF2E}" srcOrd="7" destOrd="0" presId="urn:microsoft.com/office/officeart/2005/8/layout/chevron1"/>
    <dgm:cxn modelId="{7726ACF6-8D2F-444E-BF3C-36D5321AED43}" type="presParOf" srcId="{839E355B-43ED-4DA6-BC45-7F1497451875}" destId="{F6544C21-D190-4067-B96E-CF1A105107CD}" srcOrd="8" destOrd="0" presId="urn:microsoft.com/office/officeart/2005/8/layout/chevron1"/>
    <dgm:cxn modelId="{FE4A04EE-7218-4F8D-BFBA-A8759FE55611}" type="presParOf" srcId="{839E355B-43ED-4DA6-BC45-7F1497451875}" destId="{2BF3C4CC-BE7D-481E-9A95-EF4D463A575E}" srcOrd="9" destOrd="0" presId="urn:microsoft.com/office/officeart/2005/8/layout/chevron1"/>
    <dgm:cxn modelId="{68A53899-277E-474C-95AD-C18353F2CFFF}" type="presParOf" srcId="{839E355B-43ED-4DA6-BC45-7F1497451875}" destId="{C48B9BE1-D9E2-4D0E-8CE4-F36F52F9DFA5}" srcOrd="10" destOrd="0" presId="urn:microsoft.com/office/officeart/2005/8/layout/chevron1"/>
    <dgm:cxn modelId="{03AB53D5-09F8-465E-8E7C-80DF1D6292A1}" type="presParOf" srcId="{839E355B-43ED-4DA6-BC45-7F1497451875}" destId="{1DCB98F2-11E6-426B-9620-FC97DCEDC6A6}" srcOrd="11" destOrd="0" presId="urn:microsoft.com/office/officeart/2005/8/layout/chevron1"/>
    <dgm:cxn modelId="{2E9559D1-594B-4620-8901-C25BAA7BDB91}" type="presParOf" srcId="{839E355B-43ED-4DA6-BC45-7F1497451875}" destId="{EF2AB5DE-B76D-4287-9D22-4FC2A9E6322B}" srcOrd="12"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69C8E3-4B54-4B24-A9FE-F6FDF9E938AC}">
      <dsp:nvSpPr>
        <dsp:cNvPr id="0" name=""/>
        <dsp:cNvSpPr/>
      </dsp:nvSpPr>
      <dsp:spPr>
        <a:xfrm>
          <a:off x="0" y="116921"/>
          <a:ext cx="1265038" cy="506015"/>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10668" rIns="10668" bIns="10668" numCol="1" spcCol="1270" anchor="ctr" anchorCtr="0">
          <a:noAutofit/>
        </a:bodyPr>
        <a:lstStyle/>
        <a:p>
          <a:pPr marL="0" lvl="0" indent="0" algn="ctr" defTabSz="355600" rtl="0">
            <a:lnSpc>
              <a:spcPct val="90000"/>
            </a:lnSpc>
            <a:spcBef>
              <a:spcPct val="0"/>
            </a:spcBef>
            <a:spcAft>
              <a:spcPct val="35000"/>
            </a:spcAft>
            <a:buNone/>
          </a:pPr>
          <a:r>
            <a:rPr lang="en-US" sz="800" kern="1200">
              <a:latin typeface="Arial"/>
            </a:rPr>
            <a:t>Client books service</a:t>
          </a:r>
          <a:endParaRPr lang="en-US" sz="800" kern="1200"/>
        </a:p>
      </dsp:txBody>
      <dsp:txXfrm>
        <a:off x="253008" y="116921"/>
        <a:ext cx="759023" cy="506015"/>
      </dsp:txXfrm>
    </dsp:sp>
    <dsp:sp modelId="{8FDED360-9BDD-465B-9E75-1A9DA3AE3885}">
      <dsp:nvSpPr>
        <dsp:cNvPr id="0" name=""/>
        <dsp:cNvSpPr/>
      </dsp:nvSpPr>
      <dsp:spPr>
        <a:xfrm>
          <a:off x="1138534" y="116921"/>
          <a:ext cx="1265038" cy="506015"/>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10668" rIns="10668" bIns="10668" numCol="1" spcCol="1270" anchor="ctr" anchorCtr="0">
          <a:noAutofit/>
        </a:bodyPr>
        <a:lstStyle/>
        <a:p>
          <a:pPr marL="0" lvl="0" indent="0" algn="ctr" defTabSz="355600" rtl="0">
            <a:lnSpc>
              <a:spcPct val="90000"/>
            </a:lnSpc>
            <a:spcBef>
              <a:spcPct val="0"/>
            </a:spcBef>
            <a:spcAft>
              <a:spcPct val="35000"/>
            </a:spcAft>
            <a:buNone/>
          </a:pPr>
          <a:r>
            <a:rPr lang="en-US" sz="800" kern="1200">
              <a:latin typeface="Arial"/>
            </a:rPr>
            <a:t>Drone picks-up good from client</a:t>
          </a:r>
          <a:endParaRPr lang="en-US" sz="800" kern="1200"/>
        </a:p>
      </dsp:txBody>
      <dsp:txXfrm>
        <a:off x="1391542" y="116921"/>
        <a:ext cx="759023" cy="506015"/>
      </dsp:txXfrm>
    </dsp:sp>
    <dsp:sp modelId="{9702CBB0-B37E-45E0-8AA8-91468A6B3ECA}">
      <dsp:nvSpPr>
        <dsp:cNvPr id="0" name=""/>
        <dsp:cNvSpPr/>
      </dsp:nvSpPr>
      <dsp:spPr>
        <a:xfrm>
          <a:off x="2277069" y="116921"/>
          <a:ext cx="1265038" cy="506015"/>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10668" rIns="10668" bIns="10668" numCol="1" spcCol="1270" anchor="ctr" anchorCtr="0">
          <a:noAutofit/>
        </a:bodyPr>
        <a:lstStyle/>
        <a:p>
          <a:pPr marL="0" lvl="0" indent="0" algn="ctr" defTabSz="355600" rtl="0">
            <a:lnSpc>
              <a:spcPct val="90000"/>
            </a:lnSpc>
            <a:spcBef>
              <a:spcPct val="0"/>
            </a:spcBef>
            <a:spcAft>
              <a:spcPct val="35000"/>
            </a:spcAft>
            <a:buNone/>
          </a:pPr>
          <a:r>
            <a:rPr lang="en-US" sz="800" kern="1200">
              <a:latin typeface="Arial"/>
            </a:rPr>
            <a:t>Weight of good verified by system</a:t>
          </a:r>
        </a:p>
      </dsp:txBody>
      <dsp:txXfrm>
        <a:off x="2530077" y="116921"/>
        <a:ext cx="759023" cy="506015"/>
      </dsp:txXfrm>
    </dsp:sp>
    <dsp:sp modelId="{1E09CE06-3631-433A-9C40-201E2A225530}">
      <dsp:nvSpPr>
        <dsp:cNvPr id="0" name=""/>
        <dsp:cNvSpPr/>
      </dsp:nvSpPr>
      <dsp:spPr>
        <a:xfrm>
          <a:off x="3415604" y="116921"/>
          <a:ext cx="1265038" cy="506015"/>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10668" rIns="10668" bIns="10668" numCol="1" spcCol="1270" anchor="ctr" anchorCtr="0">
          <a:noAutofit/>
        </a:bodyPr>
        <a:lstStyle/>
        <a:p>
          <a:pPr marL="0" lvl="0" indent="0" algn="ctr" defTabSz="355600">
            <a:lnSpc>
              <a:spcPct val="90000"/>
            </a:lnSpc>
            <a:spcBef>
              <a:spcPct val="0"/>
            </a:spcBef>
            <a:spcAft>
              <a:spcPct val="35000"/>
            </a:spcAft>
            <a:buNone/>
          </a:pPr>
          <a:r>
            <a:rPr lang="en-US" sz="800" kern="1200"/>
            <a:t>Recipient acknowledges availability at drop location</a:t>
          </a:r>
        </a:p>
      </dsp:txBody>
      <dsp:txXfrm>
        <a:off x="3668612" y="116921"/>
        <a:ext cx="759023" cy="506015"/>
      </dsp:txXfrm>
    </dsp:sp>
    <dsp:sp modelId="{F6544C21-D190-4067-B96E-CF1A105107CD}">
      <dsp:nvSpPr>
        <dsp:cNvPr id="0" name=""/>
        <dsp:cNvSpPr/>
      </dsp:nvSpPr>
      <dsp:spPr>
        <a:xfrm>
          <a:off x="4554139" y="116921"/>
          <a:ext cx="1265038" cy="506015"/>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10668" rIns="10668" bIns="10668" numCol="1" spcCol="1270" anchor="ctr" anchorCtr="0">
          <a:noAutofit/>
        </a:bodyPr>
        <a:lstStyle/>
        <a:p>
          <a:pPr marL="0" lvl="0" indent="0" algn="ctr" defTabSz="355600" rtl="0">
            <a:lnSpc>
              <a:spcPct val="90000"/>
            </a:lnSpc>
            <a:spcBef>
              <a:spcPct val="0"/>
            </a:spcBef>
            <a:spcAft>
              <a:spcPct val="35000"/>
            </a:spcAft>
            <a:buNone/>
          </a:pPr>
          <a:r>
            <a:rPr lang="en-US" sz="800" kern="1200">
              <a:latin typeface="Arial"/>
            </a:rPr>
            <a:t>Drone routed to recipient</a:t>
          </a:r>
        </a:p>
      </dsp:txBody>
      <dsp:txXfrm>
        <a:off x="4807147" y="116921"/>
        <a:ext cx="759023" cy="506015"/>
      </dsp:txXfrm>
    </dsp:sp>
    <dsp:sp modelId="{C48B9BE1-D9E2-4D0E-8CE4-F36F52F9DFA5}">
      <dsp:nvSpPr>
        <dsp:cNvPr id="0" name=""/>
        <dsp:cNvSpPr/>
      </dsp:nvSpPr>
      <dsp:spPr>
        <a:xfrm>
          <a:off x="5692674" y="116921"/>
          <a:ext cx="1265038" cy="506015"/>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10668" rIns="10668" bIns="10668" numCol="1" spcCol="1270" anchor="ctr" anchorCtr="0">
          <a:noAutofit/>
        </a:bodyPr>
        <a:lstStyle/>
        <a:p>
          <a:pPr marL="0" lvl="0" indent="0" algn="ctr" defTabSz="355600" rtl="0">
            <a:lnSpc>
              <a:spcPct val="90000"/>
            </a:lnSpc>
            <a:spcBef>
              <a:spcPct val="0"/>
            </a:spcBef>
            <a:spcAft>
              <a:spcPct val="35000"/>
            </a:spcAft>
            <a:buNone/>
          </a:pPr>
          <a:r>
            <a:rPr lang="en-US" sz="800" kern="1200">
              <a:latin typeface="Arial"/>
            </a:rPr>
            <a:t>Drop confirmed by recipient</a:t>
          </a:r>
          <a:endParaRPr lang="en-US" sz="800" kern="1200"/>
        </a:p>
      </dsp:txBody>
      <dsp:txXfrm>
        <a:off x="5945682" y="116921"/>
        <a:ext cx="759023" cy="506015"/>
      </dsp:txXfrm>
    </dsp:sp>
    <dsp:sp modelId="{EF2AB5DE-B76D-4287-9D22-4FC2A9E6322B}">
      <dsp:nvSpPr>
        <dsp:cNvPr id="0" name=""/>
        <dsp:cNvSpPr/>
      </dsp:nvSpPr>
      <dsp:spPr>
        <a:xfrm>
          <a:off x="6831209" y="116921"/>
          <a:ext cx="1265038" cy="506015"/>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10668" rIns="10668" bIns="10668" numCol="1" spcCol="1270" anchor="ctr" anchorCtr="0">
          <a:noAutofit/>
        </a:bodyPr>
        <a:lstStyle/>
        <a:p>
          <a:pPr marL="0" lvl="0" indent="0" algn="ctr" defTabSz="355600" rtl="0">
            <a:lnSpc>
              <a:spcPct val="90000"/>
            </a:lnSpc>
            <a:spcBef>
              <a:spcPct val="0"/>
            </a:spcBef>
            <a:spcAft>
              <a:spcPct val="35000"/>
            </a:spcAft>
            <a:buNone/>
          </a:pPr>
          <a:r>
            <a:rPr lang="en-US" sz="800" kern="1200">
              <a:latin typeface="Arial"/>
            </a:rPr>
            <a:t>Drone returns to center</a:t>
          </a:r>
        </a:p>
      </dsp:txBody>
      <dsp:txXfrm>
        <a:off x="7084217" y="116921"/>
        <a:ext cx="759023" cy="506015"/>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9a0f900027_1_8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 name="Google Shape;247;g9a0f900027_1_8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6"/>
        <p:cNvGrpSpPr/>
        <p:nvPr/>
      </p:nvGrpSpPr>
      <p:grpSpPr>
        <a:xfrm>
          <a:off x="0" y="0"/>
          <a:ext cx="0" cy="0"/>
          <a:chOff x="0" y="0"/>
          <a:chExt cx="0" cy="0"/>
        </a:xfrm>
      </p:grpSpPr>
      <p:sp>
        <p:nvSpPr>
          <p:cNvPr id="837" name="Google Shape;837;g9925c4eece_1_3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8" name="Google Shape;838;g9925c4eece_1_3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Google Shape;513;g93969108f1_2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4" name="Google Shape;514;g93969108f1_2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Google Shape;513;g93969108f1_2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4" name="Google Shape;514;g93969108f1_2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354141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4"/>
        <p:cNvGrpSpPr/>
        <p:nvPr/>
      </p:nvGrpSpPr>
      <p:grpSpPr>
        <a:xfrm>
          <a:off x="0" y="0"/>
          <a:ext cx="0" cy="0"/>
          <a:chOff x="0" y="0"/>
          <a:chExt cx="0" cy="0"/>
        </a:xfrm>
      </p:grpSpPr>
      <p:sp>
        <p:nvSpPr>
          <p:cNvPr id="895" name="Google Shape;895;g8d83cf88e8_1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6" name="Google Shape;896;g8d83cf88e8_1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5" Type="http://schemas.openxmlformats.org/officeDocument/2006/relationships/hyperlink" Target="https://stories.freepik.com/?utm_source=slidesgo_template&amp;utm_medium=referral-link&amp;utm_campaign=slidesgo_contents_of_this_template&amp;utm_term=stories_by_freepik&amp;utm_content=stories" TargetMode="External"/><Relationship Id="rId4" Type="http://schemas.openxmlformats.org/officeDocument/2006/relationships/hyperlink" Target="http://bit.ly/2TtBDfr" TargetMode="Externa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rot="10800000" flipH="1">
            <a:off x="0" y="-75"/>
            <a:ext cx="6420300" cy="36753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rot="10800000">
            <a:off x="6420400" y="0"/>
            <a:ext cx="2732700" cy="1564200"/>
          </a:xfrm>
          <a:prstGeom prst="rtTriangle">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subTitle" idx="1"/>
          </p:nvPr>
        </p:nvSpPr>
        <p:spPr>
          <a:xfrm>
            <a:off x="616200" y="3913200"/>
            <a:ext cx="2122200" cy="649200"/>
          </a:xfrm>
          <a:prstGeom prst="rect">
            <a:avLst/>
          </a:prstGeom>
        </p:spPr>
        <p:txBody>
          <a:bodyPr spcFirstLastPara="1" wrap="square" lIns="91425" tIns="91425" rIns="91425" bIns="91425" anchor="b" anchorCtr="0">
            <a:noAutofit/>
          </a:bodyPr>
          <a:lstStyle>
            <a:lvl1pPr lvl="0">
              <a:lnSpc>
                <a:spcPct val="100000"/>
              </a:lnSpc>
              <a:spcBef>
                <a:spcPts val="0"/>
              </a:spcBef>
              <a:spcAft>
                <a:spcPts val="0"/>
              </a:spcAft>
              <a:buSzPts val="2800"/>
              <a:buNone/>
              <a:defRPr sz="1600">
                <a:solidFill>
                  <a:schemeClr val="dk1"/>
                </a:solidFill>
                <a:latin typeface="Libre Franklin Medium"/>
                <a:ea typeface="Libre Franklin Medium"/>
                <a:cs typeface="Libre Franklin Medium"/>
                <a:sym typeface="Libre Franklin Medium"/>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ctrTitle"/>
          </p:nvPr>
        </p:nvSpPr>
        <p:spPr>
          <a:xfrm>
            <a:off x="590600" y="491400"/>
            <a:ext cx="3666900" cy="3064200"/>
          </a:xfrm>
          <a:prstGeom prst="rect">
            <a:avLst/>
          </a:prstGeom>
        </p:spPr>
        <p:txBody>
          <a:bodyPr spcFirstLastPara="1" wrap="square" lIns="91425" tIns="91425" rIns="91425" bIns="91425" anchor="t" anchorCtr="0">
            <a:noAutofit/>
          </a:bodyPr>
          <a:lstStyle>
            <a:lvl1pPr lvl="0" algn="l">
              <a:spcBef>
                <a:spcPts val="0"/>
              </a:spcBef>
              <a:spcAft>
                <a:spcPts val="0"/>
              </a:spcAft>
              <a:buSzPts val="5200"/>
              <a:buNone/>
              <a:defRPr sz="60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lt1"/>
        </a:solidFill>
        <a:effectLst/>
      </p:bgPr>
    </p:bg>
    <p:spTree>
      <p:nvGrpSpPr>
        <p:cNvPr id="1" name="Shape 54"/>
        <p:cNvGrpSpPr/>
        <p:nvPr/>
      </p:nvGrpSpPr>
      <p:grpSpPr>
        <a:xfrm>
          <a:off x="0" y="0"/>
          <a:ext cx="0" cy="0"/>
          <a:chOff x="0" y="0"/>
          <a:chExt cx="0" cy="0"/>
        </a:xfrm>
      </p:grpSpPr>
      <p:sp>
        <p:nvSpPr>
          <p:cNvPr id="55" name="Google Shape;55;p11"/>
          <p:cNvSpPr/>
          <p:nvPr/>
        </p:nvSpPr>
        <p:spPr>
          <a:xfrm rot="9395685">
            <a:off x="5208650" y="2137922"/>
            <a:ext cx="1255941" cy="690506"/>
          </a:xfrm>
          <a:prstGeom prst="triangle">
            <a:avLst>
              <a:gd name="adj" fmla="val 67248"/>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11"/>
          <p:cNvSpPr/>
          <p:nvPr/>
        </p:nvSpPr>
        <p:spPr>
          <a:xfrm rot="7057689" flipH="1">
            <a:off x="4749232" y="3482137"/>
            <a:ext cx="976212" cy="462278"/>
          </a:xfrm>
          <a:prstGeom prst="triangle">
            <a:avLst>
              <a:gd name="adj" fmla="val 67248"/>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11"/>
          <p:cNvSpPr/>
          <p:nvPr/>
        </p:nvSpPr>
        <p:spPr>
          <a:xfrm rot="593356" flipH="1">
            <a:off x="4530915" y="1856236"/>
            <a:ext cx="2415795" cy="1849932"/>
          </a:xfrm>
          <a:prstGeom prst="triangle">
            <a:avLst>
              <a:gd name="adj" fmla="val 67868"/>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11"/>
          <p:cNvSpPr/>
          <p:nvPr/>
        </p:nvSpPr>
        <p:spPr>
          <a:xfrm rot="-1404315">
            <a:off x="2679409" y="3087050"/>
            <a:ext cx="1255941" cy="690506"/>
          </a:xfrm>
          <a:prstGeom prst="triangle">
            <a:avLst>
              <a:gd name="adj" fmla="val 67248"/>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11"/>
          <p:cNvSpPr/>
          <p:nvPr/>
        </p:nvSpPr>
        <p:spPr>
          <a:xfrm rot="-3742311" flipH="1">
            <a:off x="3418556" y="1971064"/>
            <a:ext cx="976212" cy="462278"/>
          </a:xfrm>
          <a:prstGeom prst="triangle">
            <a:avLst>
              <a:gd name="adj" fmla="val 67248"/>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11"/>
          <p:cNvSpPr/>
          <p:nvPr/>
        </p:nvSpPr>
        <p:spPr>
          <a:xfrm rot="-10206644" flipH="1">
            <a:off x="2197290" y="2209309"/>
            <a:ext cx="2415795" cy="1849932"/>
          </a:xfrm>
          <a:prstGeom prst="triangle">
            <a:avLst>
              <a:gd name="adj" fmla="val 67868"/>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11"/>
          <p:cNvSpPr/>
          <p:nvPr/>
        </p:nvSpPr>
        <p:spPr>
          <a:xfrm rot="10800000">
            <a:off x="6953700" y="0"/>
            <a:ext cx="2190300" cy="12537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11"/>
          <p:cNvSpPr txBox="1">
            <a:spLocks noGrp="1"/>
          </p:cNvSpPr>
          <p:nvPr>
            <p:ph type="title" hasCustomPrompt="1"/>
          </p:nvPr>
        </p:nvSpPr>
        <p:spPr>
          <a:xfrm>
            <a:off x="2799913" y="2161475"/>
            <a:ext cx="1834500" cy="1453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71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63" name="Google Shape;63;p11"/>
          <p:cNvSpPr txBox="1">
            <a:spLocks noGrp="1"/>
          </p:cNvSpPr>
          <p:nvPr>
            <p:ph type="subTitle" idx="1"/>
          </p:nvPr>
        </p:nvSpPr>
        <p:spPr>
          <a:xfrm>
            <a:off x="616200" y="1887275"/>
            <a:ext cx="1834500" cy="9363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None/>
              <a:defRPr sz="2200">
                <a:latin typeface="Be Vietnam"/>
                <a:ea typeface="Be Vietnam"/>
                <a:cs typeface="Be Vietnam"/>
                <a:sym typeface="Be Vietnam"/>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64" name="Google Shape;64;p11"/>
          <p:cNvSpPr txBox="1">
            <a:spLocks noGrp="1"/>
          </p:cNvSpPr>
          <p:nvPr>
            <p:ph type="subTitle" idx="2"/>
          </p:nvPr>
        </p:nvSpPr>
        <p:spPr>
          <a:xfrm>
            <a:off x="6793250" y="1887275"/>
            <a:ext cx="1834500" cy="9363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None/>
              <a:defRPr sz="2200">
                <a:latin typeface="Be Vietnam"/>
                <a:ea typeface="Be Vietnam"/>
                <a:cs typeface="Be Vietnam"/>
                <a:sym typeface="Be Vietnam"/>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65" name="Google Shape;65;p11"/>
          <p:cNvSpPr txBox="1">
            <a:spLocks noGrp="1"/>
          </p:cNvSpPr>
          <p:nvPr>
            <p:ph type="title" idx="3"/>
          </p:nvPr>
        </p:nvSpPr>
        <p:spPr>
          <a:xfrm>
            <a:off x="540000" y="491400"/>
            <a:ext cx="8100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4100"/>
              <a:buNone/>
              <a:defRPr/>
            </a:lvl1pPr>
            <a:lvl2pPr lvl="1" rtl="0">
              <a:spcBef>
                <a:spcPts val="0"/>
              </a:spcBef>
              <a:spcAft>
                <a:spcPts val="0"/>
              </a:spcAft>
              <a:buSzPts val="4100"/>
              <a:buNone/>
              <a:defRPr/>
            </a:lvl2pPr>
            <a:lvl3pPr lvl="2" rtl="0">
              <a:spcBef>
                <a:spcPts val="0"/>
              </a:spcBef>
              <a:spcAft>
                <a:spcPts val="0"/>
              </a:spcAft>
              <a:buSzPts val="4100"/>
              <a:buNone/>
              <a:defRPr/>
            </a:lvl3pPr>
            <a:lvl4pPr lvl="3" rtl="0">
              <a:spcBef>
                <a:spcPts val="0"/>
              </a:spcBef>
              <a:spcAft>
                <a:spcPts val="0"/>
              </a:spcAft>
              <a:buSzPts val="4100"/>
              <a:buNone/>
              <a:defRPr/>
            </a:lvl4pPr>
            <a:lvl5pPr lvl="4" rtl="0">
              <a:spcBef>
                <a:spcPts val="0"/>
              </a:spcBef>
              <a:spcAft>
                <a:spcPts val="0"/>
              </a:spcAft>
              <a:buSzPts val="4100"/>
              <a:buNone/>
              <a:defRPr/>
            </a:lvl5pPr>
            <a:lvl6pPr lvl="5" rtl="0">
              <a:spcBef>
                <a:spcPts val="0"/>
              </a:spcBef>
              <a:spcAft>
                <a:spcPts val="0"/>
              </a:spcAft>
              <a:buSzPts val="4100"/>
              <a:buNone/>
              <a:defRPr/>
            </a:lvl6pPr>
            <a:lvl7pPr lvl="6" rtl="0">
              <a:spcBef>
                <a:spcPts val="0"/>
              </a:spcBef>
              <a:spcAft>
                <a:spcPts val="0"/>
              </a:spcAft>
              <a:buSzPts val="4100"/>
              <a:buNone/>
              <a:defRPr/>
            </a:lvl7pPr>
            <a:lvl8pPr lvl="7" rtl="0">
              <a:spcBef>
                <a:spcPts val="0"/>
              </a:spcBef>
              <a:spcAft>
                <a:spcPts val="0"/>
              </a:spcAft>
              <a:buSzPts val="4100"/>
              <a:buNone/>
              <a:defRPr/>
            </a:lvl8pPr>
            <a:lvl9pPr lvl="8" rtl="0">
              <a:spcBef>
                <a:spcPts val="0"/>
              </a:spcBef>
              <a:spcAft>
                <a:spcPts val="0"/>
              </a:spcAft>
              <a:buSzPts val="4100"/>
              <a:buNone/>
              <a:defRPr/>
            </a:lvl9pPr>
          </a:lstStyle>
          <a:p>
            <a:endParaRPr/>
          </a:p>
        </p:txBody>
      </p:sp>
      <p:sp>
        <p:nvSpPr>
          <p:cNvPr id="66" name="Google Shape;66;p11"/>
          <p:cNvSpPr txBox="1">
            <a:spLocks noGrp="1"/>
          </p:cNvSpPr>
          <p:nvPr>
            <p:ph type="subTitle" idx="4"/>
          </p:nvPr>
        </p:nvSpPr>
        <p:spPr>
          <a:xfrm>
            <a:off x="616200" y="2734800"/>
            <a:ext cx="1884300" cy="99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sz="1600"/>
            </a:lvl1pPr>
            <a:lvl2pPr lvl="1" algn="ctr" rtl="0">
              <a:spcBef>
                <a:spcPts val="1600"/>
              </a:spcBef>
              <a:spcAft>
                <a:spcPts val="0"/>
              </a:spcAft>
              <a:buSzPts val="1600"/>
              <a:buNone/>
              <a:defRPr sz="1600"/>
            </a:lvl2pPr>
            <a:lvl3pPr lvl="2" algn="ctr" rtl="0">
              <a:spcBef>
                <a:spcPts val="1600"/>
              </a:spcBef>
              <a:spcAft>
                <a:spcPts val="0"/>
              </a:spcAft>
              <a:buSzPts val="1600"/>
              <a:buNone/>
              <a:defRPr sz="1600"/>
            </a:lvl3pPr>
            <a:lvl4pPr lvl="3" algn="ctr" rtl="0">
              <a:spcBef>
                <a:spcPts val="1600"/>
              </a:spcBef>
              <a:spcAft>
                <a:spcPts val="0"/>
              </a:spcAft>
              <a:buSzPts val="1600"/>
              <a:buNone/>
              <a:defRPr sz="1600"/>
            </a:lvl4pPr>
            <a:lvl5pPr lvl="4" algn="ctr" rtl="0">
              <a:spcBef>
                <a:spcPts val="1600"/>
              </a:spcBef>
              <a:spcAft>
                <a:spcPts val="0"/>
              </a:spcAft>
              <a:buSzPts val="1600"/>
              <a:buNone/>
              <a:defRPr sz="1600"/>
            </a:lvl5pPr>
            <a:lvl6pPr lvl="5" algn="ctr" rtl="0">
              <a:spcBef>
                <a:spcPts val="1600"/>
              </a:spcBef>
              <a:spcAft>
                <a:spcPts val="0"/>
              </a:spcAft>
              <a:buSzPts val="1600"/>
              <a:buNone/>
              <a:defRPr sz="1600"/>
            </a:lvl6pPr>
            <a:lvl7pPr lvl="6" algn="ctr" rtl="0">
              <a:spcBef>
                <a:spcPts val="1600"/>
              </a:spcBef>
              <a:spcAft>
                <a:spcPts val="0"/>
              </a:spcAft>
              <a:buSzPts val="1600"/>
              <a:buNone/>
              <a:defRPr sz="1600"/>
            </a:lvl7pPr>
            <a:lvl8pPr lvl="7" algn="ctr" rtl="0">
              <a:spcBef>
                <a:spcPts val="1600"/>
              </a:spcBef>
              <a:spcAft>
                <a:spcPts val="0"/>
              </a:spcAft>
              <a:buSzPts val="1600"/>
              <a:buNone/>
              <a:defRPr sz="1600"/>
            </a:lvl8pPr>
            <a:lvl9pPr lvl="8" algn="ctr" rtl="0">
              <a:spcBef>
                <a:spcPts val="1600"/>
              </a:spcBef>
              <a:spcAft>
                <a:spcPts val="1600"/>
              </a:spcAft>
              <a:buSzPts val="1600"/>
              <a:buNone/>
              <a:defRPr sz="1600"/>
            </a:lvl9pPr>
          </a:lstStyle>
          <a:p>
            <a:endParaRPr/>
          </a:p>
        </p:txBody>
      </p:sp>
      <p:sp>
        <p:nvSpPr>
          <p:cNvPr id="67" name="Google Shape;67;p11"/>
          <p:cNvSpPr txBox="1">
            <a:spLocks noGrp="1"/>
          </p:cNvSpPr>
          <p:nvPr>
            <p:ph type="subTitle" idx="5"/>
          </p:nvPr>
        </p:nvSpPr>
        <p:spPr>
          <a:xfrm>
            <a:off x="6793252" y="2734800"/>
            <a:ext cx="1884300" cy="99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sz="1600"/>
            </a:lvl1pPr>
            <a:lvl2pPr lvl="1" algn="ctr" rtl="0">
              <a:spcBef>
                <a:spcPts val="0"/>
              </a:spcBef>
              <a:spcAft>
                <a:spcPts val="0"/>
              </a:spcAft>
              <a:buSzPts val="1600"/>
              <a:buNone/>
              <a:defRPr sz="1600"/>
            </a:lvl2pPr>
            <a:lvl3pPr lvl="2" algn="ctr" rtl="0">
              <a:spcBef>
                <a:spcPts val="1600"/>
              </a:spcBef>
              <a:spcAft>
                <a:spcPts val="0"/>
              </a:spcAft>
              <a:buSzPts val="1600"/>
              <a:buNone/>
              <a:defRPr sz="1600"/>
            </a:lvl3pPr>
            <a:lvl4pPr lvl="3" algn="ctr" rtl="0">
              <a:spcBef>
                <a:spcPts val="1600"/>
              </a:spcBef>
              <a:spcAft>
                <a:spcPts val="0"/>
              </a:spcAft>
              <a:buSzPts val="1600"/>
              <a:buNone/>
              <a:defRPr sz="1600"/>
            </a:lvl4pPr>
            <a:lvl5pPr lvl="4" algn="ctr" rtl="0">
              <a:spcBef>
                <a:spcPts val="1600"/>
              </a:spcBef>
              <a:spcAft>
                <a:spcPts val="0"/>
              </a:spcAft>
              <a:buSzPts val="1600"/>
              <a:buNone/>
              <a:defRPr sz="1600"/>
            </a:lvl5pPr>
            <a:lvl6pPr lvl="5" algn="ctr" rtl="0">
              <a:spcBef>
                <a:spcPts val="1600"/>
              </a:spcBef>
              <a:spcAft>
                <a:spcPts val="0"/>
              </a:spcAft>
              <a:buSzPts val="1600"/>
              <a:buNone/>
              <a:defRPr sz="1600"/>
            </a:lvl6pPr>
            <a:lvl7pPr lvl="6" algn="ctr" rtl="0">
              <a:spcBef>
                <a:spcPts val="1600"/>
              </a:spcBef>
              <a:spcAft>
                <a:spcPts val="0"/>
              </a:spcAft>
              <a:buSzPts val="1600"/>
              <a:buNone/>
              <a:defRPr sz="1600"/>
            </a:lvl7pPr>
            <a:lvl8pPr lvl="7" algn="ctr" rtl="0">
              <a:spcBef>
                <a:spcPts val="1600"/>
              </a:spcBef>
              <a:spcAft>
                <a:spcPts val="0"/>
              </a:spcAft>
              <a:buSzPts val="1600"/>
              <a:buNone/>
              <a:defRPr sz="1600"/>
            </a:lvl8pPr>
            <a:lvl9pPr lvl="8" algn="ctr" rtl="0">
              <a:spcBef>
                <a:spcPts val="1600"/>
              </a:spcBef>
              <a:spcAft>
                <a:spcPts val="1600"/>
              </a:spcAft>
              <a:buSzPts val="1600"/>
              <a:buNone/>
              <a:defRPr sz="1600"/>
            </a:lvl9pPr>
          </a:lstStyle>
          <a:p>
            <a:endParaRPr/>
          </a:p>
        </p:txBody>
      </p:sp>
      <p:sp>
        <p:nvSpPr>
          <p:cNvPr id="68" name="Google Shape;68;p11"/>
          <p:cNvSpPr txBox="1">
            <a:spLocks noGrp="1"/>
          </p:cNvSpPr>
          <p:nvPr>
            <p:ph type="title" idx="6" hasCustomPrompt="1"/>
          </p:nvPr>
        </p:nvSpPr>
        <p:spPr>
          <a:xfrm>
            <a:off x="4515713" y="2282900"/>
            <a:ext cx="1834500" cy="1453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71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69"/>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
  <p:cSld name="CUSTOM_17_1">
    <p:spTree>
      <p:nvGrpSpPr>
        <p:cNvPr id="1" name="Shape 70"/>
        <p:cNvGrpSpPr/>
        <p:nvPr/>
      </p:nvGrpSpPr>
      <p:grpSpPr>
        <a:xfrm>
          <a:off x="0" y="0"/>
          <a:ext cx="0" cy="0"/>
          <a:chOff x="0" y="0"/>
          <a:chExt cx="0" cy="0"/>
        </a:xfrm>
      </p:grpSpPr>
      <p:sp>
        <p:nvSpPr>
          <p:cNvPr id="71" name="Google Shape;71;p13"/>
          <p:cNvSpPr txBox="1">
            <a:spLocks noGrp="1"/>
          </p:cNvSpPr>
          <p:nvPr>
            <p:ph type="title"/>
          </p:nvPr>
        </p:nvSpPr>
        <p:spPr>
          <a:xfrm>
            <a:off x="540000" y="491400"/>
            <a:ext cx="8100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4100"/>
              <a:buNone/>
              <a:defRPr/>
            </a:lvl1pPr>
            <a:lvl2pPr lvl="1" rtl="0">
              <a:spcBef>
                <a:spcPts val="0"/>
              </a:spcBef>
              <a:spcAft>
                <a:spcPts val="0"/>
              </a:spcAft>
              <a:buSzPts val="4100"/>
              <a:buNone/>
              <a:defRPr/>
            </a:lvl2pPr>
            <a:lvl3pPr lvl="2" rtl="0">
              <a:spcBef>
                <a:spcPts val="0"/>
              </a:spcBef>
              <a:spcAft>
                <a:spcPts val="0"/>
              </a:spcAft>
              <a:buSzPts val="4100"/>
              <a:buNone/>
              <a:defRPr/>
            </a:lvl3pPr>
            <a:lvl4pPr lvl="3" rtl="0">
              <a:spcBef>
                <a:spcPts val="0"/>
              </a:spcBef>
              <a:spcAft>
                <a:spcPts val="0"/>
              </a:spcAft>
              <a:buSzPts val="4100"/>
              <a:buNone/>
              <a:defRPr/>
            </a:lvl4pPr>
            <a:lvl5pPr lvl="4" rtl="0">
              <a:spcBef>
                <a:spcPts val="0"/>
              </a:spcBef>
              <a:spcAft>
                <a:spcPts val="0"/>
              </a:spcAft>
              <a:buSzPts val="4100"/>
              <a:buNone/>
              <a:defRPr/>
            </a:lvl5pPr>
            <a:lvl6pPr lvl="5" rtl="0">
              <a:spcBef>
                <a:spcPts val="0"/>
              </a:spcBef>
              <a:spcAft>
                <a:spcPts val="0"/>
              </a:spcAft>
              <a:buSzPts val="4100"/>
              <a:buNone/>
              <a:defRPr/>
            </a:lvl6pPr>
            <a:lvl7pPr lvl="6" rtl="0">
              <a:spcBef>
                <a:spcPts val="0"/>
              </a:spcBef>
              <a:spcAft>
                <a:spcPts val="0"/>
              </a:spcAft>
              <a:buSzPts val="4100"/>
              <a:buNone/>
              <a:defRPr/>
            </a:lvl7pPr>
            <a:lvl8pPr lvl="7" rtl="0">
              <a:spcBef>
                <a:spcPts val="0"/>
              </a:spcBef>
              <a:spcAft>
                <a:spcPts val="0"/>
              </a:spcAft>
              <a:buSzPts val="4100"/>
              <a:buNone/>
              <a:defRPr/>
            </a:lvl8pPr>
            <a:lvl9pPr lvl="8" rtl="0">
              <a:spcBef>
                <a:spcPts val="0"/>
              </a:spcBef>
              <a:spcAft>
                <a:spcPts val="0"/>
              </a:spcAft>
              <a:buSzPts val="4100"/>
              <a:buNone/>
              <a:defRPr/>
            </a:lvl9pPr>
          </a:lstStyle>
          <a:p>
            <a:endParaRPr/>
          </a:p>
        </p:txBody>
      </p:sp>
      <p:sp>
        <p:nvSpPr>
          <p:cNvPr id="72" name="Google Shape;72;p13"/>
          <p:cNvSpPr/>
          <p:nvPr/>
        </p:nvSpPr>
        <p:spPr>
          <a:xfrm rot="-5400000">
            <a:off x="7422000" y="3421500"/>
            <a:ext cx="2190300" cy="12537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1">
  <p:cSld name="CUSTOM_17_1_1">
    <p:spTree>
      <p:nvGrpSpPr>
        <p:cNvPr id="1" name="Shape 73"/>
        <p:cNvGrpSpPr/>
        <p:nvPr/>
      </p:nvGrpSpPr>
      <p:grpSpPr>
        <a:xfrm>
          <a:off x="0" y="0"/>
          <a:ext cx="0" cy="0"/>
          <a:chOff x="0" y="0"/>
          <a:chExt cx="0" cy="0"/>
        </a:xfrm>
      </p:grpSpPr>
      <p:sp>
        <p:nvSpPr>
          <p:cNvPr id="74" name="Google Shape;74;p14"/>
          <p:cNvSpPr/>
          <p:nvPr/>
        </p:nvSpPr>
        <p:spPr>
          <a:xfrm rot="-5400454">
            <a:off x="6015293" y="166500"/>
            <a:ext cx="4545900" cy="1710900"/>
          </a:xfrm>
          <a:prstGeom prst="triangle">
            <a:avLst>
              <a:gd name="adj" fmla="val 52282"/>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4"/>
          <p:cNvSpPr/>
          <p:nvPr/>
        </p:nvSpPr>
        <p:spPr>
          <a:xfrm rot="5400000">
            <a:off x="-468300" y="468300"/>
            <a:ext cx="2190300" cy="12537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4"/>
          <p:cNvSpPr txBox="1">
            <a:spLocks noGrp="1"/>
          </p:cNvSpPr>
          <p:nvPr>
            <p:ph type="title"/>
          </p:nvPr>
        </p:nvSpPr>
        <p:spPr>
          <a:xfrm>
            <a:off x="540000" y="491400"/>
            <a:ext cx="8100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4100"/>
              <a:buNone/>
              <a:defRPr/>
            </a:lvl1pPr>
            <a:lvl2pPr lvl="1" rtl="0">
              <a:spcBef>
                <a:spcPts val="0"/>
              </a:spcBef>
              <a:spcAft>
                <a:spcPts val="0"/>
              </a:spcAft>
              <a:buSzPts val="4100"/>
              <a:buNone/>
              <a:defRPr/>
            </a:lvl2pPr>
            <a:lvl3pPr lvl="2" rtl="0">
              <a:spcBef>
                <a:spcPts val="0"/>
              </a:spcBef>
              <a:spcAft>
                <a:spcPts val="0"/>
              </a:spcAft>
              <a:buSzPts val="4100"/>
              <a:buNone/>
              <a:defRPr/>
            </a:lvl3pPr>
            <a:lvl4pPr lvl="3" rtl="0">
              <a:spcBef>
                <a:spcPts val="0"/>
              </a:spcBef>
              <a:spcAft>
                <a:spcPts val="0"/>
              </a:spcAft>
              <a:buSzPts val="4100"/>
              <a:buNone/>
              <a:defRPr/>
            </a:lvl4pPr>
            <a:lvl5pPr lvl="4" rtl="0">
              <a:spcBef>
                <a:spcPts val="0"/>
              </a:spcBef>
              <a:spcAft>
                <a:spcPts val="0"/>
              </a:spcAft>
              <a:buSzPts val="4100"/>
              <a:buNone/>
              <a:defRPr/>
            </a:lvl5pPr>
            <a:lvl6pPr lvl="5" rtl="0">
              <a:spcBef>
                <a:spcPts val="0"/>
              </a:spcBef>
              <a:spcAft>
                <a:spcPts val="0"/>
              </a:spcAft>
              <a:buSzPts val="4100"/>
              <a:buNone/>
              <a:defRPr/>
            </a:lvl6pPr>
            <a:lvl7pPr lvl="6" rtl="0">
              <a:spcBef>
                <a:spcPts val="0"/>
              </a:spcBef>
              <a:spcAft>
                <a:spcPts val="0"/>
              </a:spcAft>
              <a:buSzPts val="4100"/>
              <a:buNone/>
              <a:defRPr/>
            </a:lvl7pPr>
            <a:lvl8pPr lvl="7" rtl="0">
              <a:spcBef>
                <a:spcPts val="0"/>
              </a:spcBef>
              <a:spcAft>
                <a:spcPts val="0"/>
              </a:spcAft>
              <a:buSzPts val="4100"/>
              <a:buNone/>
              <a:defRPr/>
            </a:lvl8pPr>
            <a:lvl9pPr lvl="8" rtl="0">
              <a:spcBef>
                <a:spcPts val="0"/>
              </a:spcBef>
              <a:spcAft>
                <a:spcPts val="0"/>
              </a:spcAft>
              <a:buSzPts val="41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2">
  <p:cSld name="CUSTOM_17_1_1_1">
    <p:spTree>
      <p:nvGrpSpPr>
        <p:cNvPr id="1" name="Shape 77"/>
        <p:cNvGrpSpPr/>
        <p:nvPr/>
      </p:nvGrpSpPr>
      <p:grpSpPr>
        <a:xfrm>
          <a:off x="0" y="0"/>
          <a:ext cx="0" cy="0"/>
          <a:chOff x="0" y="0"/>
          <a:chExt cx="0" cy="0"/>
        </a:xfrm>
      </p:grpSpPr>
      <p:sp>
        <p:nvSpPr>
          <p:cNvPr id="78" name="Google Shape;78;p15"/>
          <p:cNvSpPr/>
          <p:nvPr/>
        </p:nvSpPr>
        <p:spPr>
          <a:xfrm rot="5400454" flipH="1">
            <a:off x="-1417132" y="166500"/>
            <a:ext cx="4545900" cy="1710900"/>
          </a:xfrm>
          <a:prstGeom prst="triangle">
            <a:avLst>
              <a:gd name="adj" fmla="val 52282"/>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15"/>
          <p:cNvSpPr/>
          <p:nvPr/>
        </p:nvSpPr>
        <p:spPr>
          <a:xfrm rot="-5400000" flipH="1">
            <a:off x="7422000" y="468300"/>
            <a:ext cx="2190300" cy="12537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5"/>
          <p:cNvSpPr txBox="1">
            <a:spLocks noGrp="1"/>
          </p:cNvSpPr>
          <p:nvPr>
            <p:ph type="title"/>
          </p:nvPr>
        </p:nvSpPr>
        <p:spPr>
          <a:xfrm>
            <a:off x="540000" y="491400"/>
            <a:ext cx="8100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4100"/>
              <a:buNone/>
              <a:defRPr/>
            </a:lvl1pPr>
            <a:lvl2pPr lvl="1" rtl="0">
              <a:spcBef>
                <a:spcPts val="0"/>
              </a:spcBef>
              <a:spcAft>
                <a:spcPts val="0"/>
              </a:spcAft>
              <a:buSzPts val="4100"/>
              <a:buNone/>
              <a:defRPr/>
            </a:lvl2pPr>
            <a:lvl3pPr lvl="2" rtl="0">
              <a:spcBef>
                <a:spcPts val="0"/>
              </a:spcBef>
              <a:spcAft>
                <a:spcPts val="0"/>
              </a:spcAft>
              <a:buSzPts val="4100"/>
              <a:buNone/>
              <a:defRPr/>
            </a:lvl3pPr>
            <a:lvl4pPr lvl="3" rtl="0">
              <a:spcBef>
                <a:spcPts val="0"/>
              </a:spcBef>
              <a:spcAft>
                <a:spcPts val="0"/>
              </a:spcAft>
              <a:buSzPts val="4100"/>
              <a:buNone/>
              <a:defRPr/>
            </a:lvl4pPr>
            <a:lvl5pPr lvl="4" rtl="0">
              <a:spcBef>
                <a:spcPts val="0"/>
              </a:spcBef>
              <a:spcAft>
                <a:spcPts val="0"/>
              </a:spcAft>
              <a:buSzPts val="4100"/>
              <a:buNone/>
              <a:defRPr/>
            </a:lvl5pPr>
            <a:lvl6pPr lvl="5" rtl="0">
              <a:spcBef>
                <a:spcPts val="0"/>
              </a:spcBef>
              <a:spcAft>
                <a:spcPts val="0"/>
              </a:spcAft>
              <a:buSzPts val="4100"/>
              <a:buNone/>
              <a:defRPr/>
            </a:lvl6pPr>
            <a:lvl7pPr lvl="6" rtl="0">
              <a:spcBef>
                <a:spcPts val="0"/>
              </a:spcBef>
              <a:spcAft>
                <a:spcPts val="0"/>
              </a:spcAft>
              <a:buSzPts val="4100"/>
              <a:buNone/>
              <a:defRPr/>
            </a:lvl7pPr>
            <a:lvl8pPr lvl="7" rtl="0">
              <a:spcBef>
                <a:spcPts val="0"/>
              </a:spcBef>
              <a:spcAft>
                <a:spcPts val="0"/>
              </a:spcAft>
              <a:buSzPts val="4100"/>
              <a:buNone/>
              <a:defRPr/>
            </a:lvl8pPr>
            <a:lvl9pPr lvl="8" rtl="0">
              <a:spcBef>
                <a:spcPts val="0"/>
              </a:spcBef>
              <a:spcAft>
                <a:spcPts val="0"/>
              </a:spcAft>
              <a:buSzPts val="41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3">
  <p:cSld name="CUSTOM_17_1_1_1_1">
    <p:spTree>
      <p:nvGrpSpPr>
        <p:cNvPr id="1" name="Shape 81"/>
        <p:cNvGrpSpPr/>
        <p:nvPr/>
      </p:nvGrpSpPr>
      <p:grpSpPr>
        <a:xfrm>
          <a:off x="0" y="0"/>
          <a:ext cx="0" cy="0"/>
          <a:chOff x="0" y="0"/>
          <a:chExt cx="0" cy="0"/>
        </a:xfrm>
      </p:grpSpPr>
      <p:sp>
        <p:nvSpPr>
          <p:cNvPr id="82" name="Google Shape;82;p16"/>
          <p:cNvSpPr/>
          <p:nvPr/>
        </p:nvSpPr>
        <p:spPr>
          <a:xfrm rot="-5400454">
            <a:off x="6015293" y="166500"/>
            <a:ext cx="4545900" cy="1710900"/>
          </a:xfrm>
          <a:prstGeom prst="triangle">
            <a:avLst>
              <a:gd name="adj" fmla="val 52282"/>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6"/>
          <p:cNvSpPr txBox="1">
            <a:spLocks noGrp="1"/>
          </p:cNvSpPr>
          <p:nvPr>
            <p:ph type="title"/>
          </p:nvPr>
        </p:nvSpPr>
        <p:spPr>
          <a:xfrm>
            <a:off x="540000" y="491400"/>
            <a:ext cx="8100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4100"/>
              <a:buNone/>
              <a:defRPr/>
            </a:lvl1pPr>
            <a:lvl2pPr lvl="1" rtl="0">
              <a:spcBef>
                <a:spcPts val="0"/>
              </a:spcBef>
              <a:spcAft>
                <a:spcPts val="0"/>
              </a:spcAft>
              <a:buSzPts val="4100"/>
              <a:buNone/>
              <a:defRPr/>
            </a:lvl2pPr>
            <a:lvl3pPr lvl="2" rtl="0">
              <a:spcBef>
                <a:spcPts val="0"/>
              </a:spcBef>
              <a:spcAft>
                <a:spcPts val="0"/>
              </a:spcAft>
              <a:buSzPts val="4100"/>
              <a:buNone/>
              <a:defRPr/>
            </a:lvl3pPr>
            <a:lvl4pPr lvl="3" rtl="0">
              <a:spcBef>
                <a:spcPts val="0"/>
              </a:spcBef>
              <a:spcAft>
                <a:spcPts val="0"/>
              </a:spcAft>
              <a:buSzPts val="4100"/>
              <a:buNone/>
              <a:defRPr/>
            </a:lvl4pPr>
            <a:lvl5pPr lvl="4" rtl="0">
              <a:spcBef>
                <a:spcPts val="0"/>
              </a:spcBef>
              <a:spcAft>
                <a:spcPts val="0"/>
              </a:spcAft>
              <a:buSzPts val="4100"/>
              <a:buNone/>
              <a:defRPr/>
            </a:lvl5pPr>
            <a:lvl6pPr lvl="5" rtl="0">
              <a:spcBef>
                <a:spcPts val="0"/>
              </a:spcBef>
              <a:spcAft>
                <a:spcPts val="0"/>
              </a:spcAft>
              <a:buSzPts val="4100"/>
              <a:buNone/>
              <a:defRPr/>
            </a:lvl6pPr>
            <a:lvl7pPr lvl="6" rtl="0">
              <a:spcBef>
                <a:spcPts val="0"/>
              </a:spcBef>
              <a:spcAft>
                <a:spcPts val="0"/>
              </a:spcAft>
              <a:buSzPts val="4100"/>
              <a:buNone/>
              <a:defRPr/>
            </a:lvl7pPr>
            <a:lvl8pPr lvl="7" rtl="0">
              <a:spcBef>
                <a:spcPts val="0"/>
              </a:spcBef>
              <a:spcAft>
                <a:spcPts val="0"/>
              </a:spcAft>
              <a:buSzPts val="4100"/>
              <a:buNone/>
              <a:defRPr/>
            </a:lvl8pPr>
            <a:lvl9pPr lvl="8" rtl="0">
              <a:spcBef>
                <a:spcPts val="0"/>
              </a:spcBef>
              <a:spcAft>
                <a:spcPts val="0"/>
              </a:spcAft>
              <a:buSzPts val="41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5">
  <p:cSld name="CUSTOM_17_1_1_1_1_1">
    <p:spTree>
      <p:nvGrpSpPr>
        <p:cNvPr id="1" name="Shape 84"/>
        <p:cNvGrpSpPr/>
        <p:nvPr/>
      </p:nvGrpSpPr>
      <p:grpSpPr>
        <a:xfrm>
          <a:off x="0" y="0"/>
          <a:ext cx="0" cy="0"/>
          <a:chOff x="0" y="0"/>
          <a:chExt cx="0" cy="0"/>
        </a:xfrm>
      </p:grpSpPr>
      <p:sp>
        <p:nvSpPr>
          <p:cNvPr id="85" name="Google Shape;85;p17"/>
          <p:cNvSpPr/>
          <p:nvPr/>
        </p:nvSpPr>
        <p:spPr>
          <a:xfrm>
            <a:off x="0" y="4410000"/>
            <a:ext cx="1299900" cy="7440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7"/>
          <p:cNvSpPr/>
          <p:nvPr/>
        </p:nvSpPr>
        <p:spPr>
          <a:xfrm rot="-5400454">
            <a:off x="6015293" y="166500"/>
            <a:ext cx="4545900" cy="1710900"/>
          </a:xfrm>
          <a:prstGeom prst="triangle">
            <a:avLst>
              <a:gd name="adj" fmla="val 52282"/>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7"/>
          <p:cNvSpPr txBox="1">
            <a:spLocks noGrp="1"/>
          </p:cNvSpPr>
          <p:nvPr>
            <p:ph type="title"/>
          </p:nvPr>
        </p:nvSpPr>
        <p:spPr>
          <a:xfrm>
            <a:off x="540000" y="491400"/>
            <a:ext cx="8100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4100"/>
              <a:buNone/>
              <a:defRPr/>
            </a:lvl1pPr>
            <a:lvl2pPr lvl="1" rtl="0">
              <a:spcBef>
                <a:spcPts val="0"/>
              </a:spcBef>
              <a:spcAft>
                <a:spcPts val="0"/>
              </a:spcAft>
              <a:buSzPts val="4100"/>
              <a:buNone/>
              <a:defRPr/>
            </a:lvl2pPr>
            <a:lvl3pPr lvl="2" rtl="0">
              <a:spcBef>
                <a:spcPts val="0"/>
              </a:spcBef>
              <a:spcAft>
                <a:spcPts val="0"/>
              </a:spcAft>
              <a:buSzPts val="4100"/>
              <a:buNone/>
              <a:defRPr/>
            </a:lvl3pPr>
            <a:lvl4pPr lvl="3" rtl="0">
              <a:spcBef>
                <a:spcPts val="0"/>
              </a:spcBef>
              <a:spcAft>
                <a:spcPts val="0"/>
              </a:spcAft>
              <a:buSzPts val="4100"/>
              <a:buNone/>
              <a:defRPr/>
            </a:lvl4pPr>
            <a:lvl5pPr lvl="4" rtl="0">
              <a:spcBef>
                <a:spcPts val="0"/>
              </a:spcBef>
              <a:spcAft>
                <a:spcPts val="0"/>
              </a:spcAft>
              <a:buSzPts val="4100"/>
              <a:buNone/>
              <a:defRPr/>
            </a:lvl5pPr>
            <a:lvl6pPr lvl="5" rtl="0">
              <a:spcBef>
                <a:spcPts val="0"/>
              </a:spcBef>
              <a:spcAft>
                <a:spcPts val="0"/>
              </a:spcAft>
              <a:buSzPts val="4100"/>
              <a:buNone/>
              <a:defRPr/>
            </a:lvl6pPr>
            <a:lvl7pPr lvl="6" rtl="0">
              <a:spcBef>
                <a:spcPts val="0"/>
              </a:spcBef>
              <a:spcAft>
                <a:spcPts val="0"/>
              </a:spcAft>
              <a:buSzPts val="4100"/>
              <a:buNone/>
              <a:defRPr/>
            </a:lvl7pPr>
            <a:lvl8pPr lvl="7" rtl="0">
              <a:spcBef>
                <a:spcPts val="0"/>
              </a:spcBef>
              <a:spcAft>
                <a:spcPts val="0"/>
              </a:spcAft>
              <a:buSzPts val="4100"/>
              <a:buNone/>
              <a:defRPr/>
            </a:lvl8pPr>
            <a:lvl9pPr lvl="8" rtl="0">
              <a:spcBef>
                <a:spcPts val="0"/>
              </a:spcBef>
              <a:spcAft>
                <a:spcPts val="0"/>
              </a:spcAft>
              <a:buSzPts val="41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6">
  <p:cSld name="CUSTOM_17_1_1_1_1_1_1">
    <p:spTree>
      <p:nvGrpSpPr>
        <p:cNvPr id="1" name="Shape 88"/>
        <p:cNvGrpSpPr/>
        <p:nvPr/>
      </p:nvGrpSpPr>
      <p:grpSpPr>
        <a:xfrm>
          <a:off x="0" y="0"/>
          <a:ext cx="0" cy="0"/>
          <a:chOff x="0" y="0"/>
          <a:chExt cx="0" cy="0"/>
        </a:xfrm>
      </p:grpSpPr>
      <p:sp>
        <p:nvSpPr>
          <p:cNvPr id="89" name="Google Shape;89;p18"/>
          <p:cNvSpPr/>
          <p:nvPr/>
        </p:nvSpPr>
        <p:spPr>
          <a:xfrm rot="10800000" flipH="1">
            <a:off x="0" y="0"/>
            <a:ext cx="3956400" cy="12537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18"/>
          <p:cNvSpPr/>
          <p:nvPr/>
        </p:nvSpPr>
        <p:spPr>
          <a:xfrm rot="-5400000">
            <a:off x="7422000" y="3423000"/>
            <a:ext cx="2190300" cy="12537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8"/>
          <p:cNvSpPr txBox="1">
            <a:spLocks noGrp="1"/>
          </p:cNvSpPr>
          <p:nvPr>
            <p:ph type="title"/>
          </p:nvPr>
        </p:nvSpPr>
        <p:spPr>
          <a:xfrm>
            <a:off x="540000" y="491400"/>
            <a:ext cx="8100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4100"/>
              <a:buNone/>
              <a:defRPr/>
            </a:lvl1pPr>
            <a:lvl2pPr lvl="1" rtl="0">
              <a:spcBef>
                <a:spcPts val="0"/>
              </a:spcBef>
              <a:spcAft>
                <a:spcPts val="0"/>
              </a:spcAft>
              <a:buSzPts val="4100"/>
              <a:buNone/>
              <a:defRPr/>
            </a:lvl2pPr>
            <a:lvl3pPr lvl="2" rtl="0">
              <a:spcBef>
                <a:spcPts val="0"/>
              </a:spcBef>
              <a:spcAft>
                <a:spcPts val="0"/>
              </a:spcAft>
              <a:buSzPts val="4100"/>
              <a:buNone/>
              <a:defRPr/>
            </a:lvl3pPr>
            <a:lvl4pPr lvl="3" rtl="0">
              <a:spcBef>
                <a:spcPts val="0"/>
              </a:spcBef>
              <a:spcAft>
                <a:spcPts val="0"/>
              </a:spcAft>
              <a:buSzPts val="4100"/>
              <a:buNone/>
              <a:defRPr/>
            </a:lvl4pPr>
            <a:lvl5pPr lvl="4" rtl="0">
              <a:spcBef>
                <a:spcPts val="0"/>
              </a:spcBef>
              <a:spcAft>
                <a:spcPts val="0"/>
              </a:spcAft>
              <a:buSzPts val="4100"/>
              <a:buNone/>
              <a:defRPr/>
            </a:lvl5pPr>
            <a:lvl6pPr lvl="5" rtl="0">
              <a:spcBef>
                <a:spcPts val="0"/>
              </a:spcBef>
              <a:spcAft>
                <a:spcPts val="0"/>
              </a:spcAft>
              <a:buSzPts val="4100"/>
              <a:buNone/>
              <a:defRPr/>
            </a:lvl6pPr>
            <a:lvl7pPr lvl="6" rtl="0">
              <a:spcBef>
                <a:spcPts val="0"/>
              </a:spcBef>
              <a:spcAft>
                <a:spcPts val="0"/>
              </a:spcAft>
              <a:buSzPts val="4100"/>
              <a:buNone/>
              <a:defRPr/>
            </a:lvl7pPr>
            <a:lvl8pPr lvl="7" rtl="0">
              <a:spcBef>
                <a:spcPts val="0"/>
              </a:spcBef>
              <a:spcAft>
                <a:spcPts val="0"/>
              </a:spcAft>
              <a:buSzPts val="4100"/>
              <a:buNone/>
              <a:defRPr/>
            </a:lvl8pPr>
            <a:lvl9pPr lvl="8" rtl="0">
              <a:spcBef>
                <a:spcPts val="0"/>
              </a:spcBef>
              <a:spcAft>
                <a:spcPts val="0"/>
              </a:spcAft>
              <a:buSzPts val="41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7">
  <p:cSld name="CUSTOM_17_1_1_1_1_1_1_1">
    <p:spTree>
      <p:nvGrpSpPr>
        <p:cNvPr id="1" name="Shape 92"/>
        <p:cNvGrpSpPr/>
        <p:nvPr/>
      </p:nvGrpSpPr>
      <p:grpSpPr>
        <a:xfrm>
          <a:off x="0" y="0"/>
          <a:ext cx="0" cy="0"/>
          <a:chOff x="0" y="0"/>
          <a:chExt cx="0" cy="0"/>
        </a:xfrm>
      </p:grpSpPr>
      <p:sp>
        <p:nvSpPr>
          <p:cNvPr id="93" name="Google Shape;93;p19"/>
          <p:cNvSpPr/>
          <p:nvPr/>
        </p:nvSpPr>
        <p:spPr>
          <a:xfrm rot="10800000" flipH="1">
            <a:off x="0" y="0"/>
            <a:ext cx="3956400" cy="12537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9"/>
          <p:cNvSpPr/>
          <p:nvPr/>
        </p:nvSpPr>
        <p:spPr>
          <a:xfrm rot="-5400000">
            <a:off x="7422000" y="3423000"/>
            <a:ext cx="2190300" cy="12537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9"/>
          <p:cNvSpPr/>
          <p:nvPr/>
        </p:nvSpPr>
        <p:spPr>
          <a:xfrm rot="5400000">
            <a:off x="288601" y="2755547"/>
            <a:ext cx="862800" cy="360000"/>
          </a:xfrm>
          <a:prstGeom prst="triangle">
            <a:avLst>
              <a:gd name="adj" fmla="val 63488"/>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9"/>
          <p:cNvSpPr txBox="1">
            <a:spLocks noGrp="1"/>
          </p:cNvSpPr>
          <p:nvPr>
            <p:ph type="title"/>
          </p:nvPr>
        </p:nvSpPr>
        <p:spPr>
          <a:xfrm>
            <a:off x="540000" y="491400"/>
            <a:ext cx="8100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4100"/>
              <a:buNone/>
              <a:defRPr/>
            </a:lvl1pPr>
            <a:lvl2pPr lvl="1" rtl="0">
              <a:spcBef>
                <a:spcPts val="0"/>
              </a:spcBef>
              <a:spcAft>
                <a:spcPts val="0"/>
              </a:spcAft>
              <a:buSzPts val="4100"/>
              <a:buNone/>
              <a:defRPr/>
            </a:lvl2pPr>
            <a:lvl3pPr lvl="2" rtl="0">
              <a:spcBef>
                <a:spcPts val="0"/>
              </a:spcBef>
              <a:spcAft>
                <a:spcPts val="0"/>
              </a:spcAft>
              <a:buSzPts val="4100"/>
              <a:buNone/>
              <a:defRPr/>
            </a:lvl3pPr>
            <a:lvl4pPr lvl="3" rtl="0">
              <a:spcBef>
                <a:spcPts val="0"/>
              </a:spcBef>
              <a:spcAft>
                <a:spcPts val="0"/>
              </a:spcAft>
              <a:buSzPts val="4100"/>
              <a:buNone/>
              <a:defRPr/>
            </a:lvl4pPr>
            <a:lvl5pPr lvl="4" rtl="0">
              <a:spcBef>
                <a:spcPts val="0"/>
              </a:spcBef>
              <a:spcAft>
                <a:spcPts val="0"/>
              </a:spcAft>
              <a:buSzPts val="4100"/>
              <a:buNone/>
              <a:defRPr/>
            </a:lvl5pPr>
            <a:lvl6pPr lvl="5" rtl="0">
              <a:spcBef>
                <a:spcPts val="0"/>
              </a:spcBef>
              <a:spcAft>
                <a:spcPts val="0"/>
              </a:spcAft>
              <a:buSzPts val="4100"/>
              <a:buNone/>
              <a:defRPr/>
            </a:lvl6pPr>
            <a:lvl7pPr lvl="6" rtl="0">
              <a:spcBef>
                <a:spcPts val="0"/>
              </a:spcBef>
              <a:spcAft>
                <a:spcPts val="0"/>
              </a:spcAft>
              <a:buSzPts val="4100"/>
              <a:buNone/>
              <a:defRPr/>
            </a:lvl7pPr>
            <a:lvl8pPr lvl="7" rtl="0">
              <a:spcBef>
                <a:spcPts val="0"/>
              </a:spcBef>
              <a:spcAft>
                <a:spcPts val="0"/>
              </a:spcAft>
              <a:buSzPts val="4100"/>
              <a:buNone/>
              <a:defRPr/>
            </a:lvl8pPr>
            <a:lvl9pPr lvl="8" rtl="0">
              <a:spcBef>
                <a:spcPts val="0"/>
              </a:spcBef>
              <a:spcAft>
                <a:spcPts val="0"/>
              </a:spcAft>
              <a:buSzPts val="4100"/>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8">
  <p:cSld name="CUSTOM_17_1_1_1_1_1_1_1_1">
    <p:spTree>
      <p:nvGrpSpPr>
        <p:cNvPr id="1" name="Shape 97"/>
        <p:cNvGrpSpPr/>
        <p:nvPr/>
      </p:nvGrpSpPr>
      <p:grpSpPr>
        <a:xfrm>
          <a:off x="0" y="0"/>
          <a:ext cx="0" cy="0"/>
          <a:chOff x="0" y="0"/>
          <a:chExt cx="0" cy="0"/>
        </a:xfrm>
      </p:grpSpPr>
      <p:sp>
        <p:nvSpPr>
          <p:cNvPr id="98" name="Google Shape;98;p20"/>
          <p:cNvSpPr/>
          <p:nvPr/>
        </p:nvSpPr>
        <p:spPr>
          <a:xfrm rot="10800000">
            <a:off x="5187600" y="0"/>
            <a:ext cx="3956400" cy="12537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0"/>
          <p:cNvSpPr/>
          <p:nvPr/>
        </p:nvSpPr>
        <p:spPr>
          <a:xfrm rot="5400000" flipH="1">
            <a:off x="-468300" y="3423000"/>
            <a:ext cx="2190300" cy="12537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0"/>
          <p:cNvSpPr/>
          <p:nvPr/>
        </p:nvSpPr>
        <p:spPr>
          <a:xfrm rot="-5400000" flipH="1">
            <a:off x="8028601" y="2755547"/>
            <a:ext cx="862800" cy="360000"/>
          </a:xfrm>
          <a:prstGeom prst="triangle">
            <a:avLst>
              <a:gd name="adj" fmla="val 63488"/>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0"/>
          <p:cNvSpPr txBox="1">
            <a:spLocks noGrp="1"/>
          </p:cNvSpPr>
          <p:nvPr>
            <p:ph type="title"/>
          </p:nvPr>
        </p:nvSpPr>
        <p:spPr>
          <a:xfrm>
            <a:off x="540000" y="491400"/>
            <a:ext cx="8100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4100"/>
              <a:buNone/>
              <a:defRPr/>
            </a:lvl1pPr>
            <a:lvl2pPr lvl="1" rtl="0">
              <a:spcBef>
                <a:spcPts val="0"/>
              </a:spcBef>
              <a:spcAft>
                <a:spcPts val="0"/>
              </a:spcAft>
              <a:buSzPts val="4100"/>
              <a:buNone/>
              <a:defRPr/>
            </a:lvl2pPr>
            <a:lvl3pPr lvl="2" rtl="0">
              <a:spcBef>
                <a:spcPts val="0"/>
              </a:spcBef>
              <a:spcAft>
                <a:spcPts val="0"/>
              </a:spcAft>
              <a:buSzPts val="4100"/>
              <a:buNone/>
              <a:defRPr/>
            </a:lvl3pPr>
            <a:lvl4pPr lvl="3" rtl="0">
              <a:spcBef>
                <a:spcPts val="0"/>
              </a:spcBef>
              <a:spcAft>
                <a:spcPts val="0"/>
              </a:spcAft>
              <a:buSzPts val="4100"/>
              <a:buNone/>
              <a:defRPr/>
            </a:lvl4pPr>
            <a:lvl5pPr lvl="4" rtl="0">
              <a:spcBef>
                <a:spcPts val="0"/>
              </a:spcBef>
              <a:spcAft>
                <a:spcPts val="0"/>
              </a:spcAft>
              <a:buSzPts val="4100"/>
              <a:buNone/>
              <a:defRPr/>
            </a:lvl5pPr>
            <a:lvl6pPr lvl="5" rtl="0">
              <a:spcBef>
                <a:spcPts val="0"/>
              </a:spcBef>
              <a:spcAft>
                <a:spcPts val="0"/>
              </a:spcAft>
              <a:buSzPts val="4100"/>
              <a:buNone/>
              <a:defRPr/>
            </a:lvl6pPr>
            <a:lvl7pPr lvl="6" rtl="0">
              <a:spcBef>
                <a:spcPts val="0"/>
              </a:spcBef>
              <a:spcAft>
                <a:spcPts val="0"/>
              </a:spcAft>
              <a:buSzPts val="4100"/>
              <a:buNone/>
              <a:defRPr/>
            </a:lvl7pPr>
            <a:lvl8pPr lvl="7" rtl="0">
              <a:spcBef>
                <a:spcPts val="0"/>
              </a:spcBef>
              <a:spcAft>
                <a:spcPts val="0"/>
              </a:spcAft>
              <a:buSzPts val="4100"/>
              <a:buNone/>
              <a:defRPr/>
            </a:lvl8pPr>
            <a:lvl9pPr lvl="8" rtl="0">
              <a:spcBef>
                <a:spcPts val="0"/>
              </a:spcBef>
              <a:spcAft>
                <a:spcPts val="0"/>
              </a:spcAft>
              <a:buSzPts val="41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p:nvPr/>
        </p:nvSpPr>
        <p:spPr>
          <a:xfrm>
            <a:off x="1886216" y="4155000"/>
            <a:ext cx="1726800" cy="988500"/>
          </a:xfrm>
          <a:prstGeom prst="rtTriangle">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3"/>
          <p:cNvSpPr/>
          <p:nvPr/>
        </p:nvSpPr>
        <p:spPr>
          <a:xfrm rot="5400000">
            <a:off x="-1833000" y="1832850"/>
            <a:ext cx="8573400" cy="49077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3"/>
          <p:cNvSpPr txBox="1">
            <a:spLocks noGrp="1"/>
          </p:cNvSpPr>
          <p:nvPr>
            <p:ph type="title"/>
          </p:nvPr>
        </p:nvSpPr>
        <p:spPr>
          <a:xfrm flipH="1">
            <a:off x="616300" y="720000"/>
            <a:ext cx="2895600" cy="1851600"/>
          </a:xfrm>
          <a:prstGeom prst="rect">
            <a:avLst/>
          </a:prstGeom>
        </p:spPr>
        <p:txBody>
          <a:bodyPr spcFirstLastPara="1" wrap="square" lIns="91425" tIns="91425" rIns="91425" bIns="91425" anchor="t" anchorCtr="0">
            <a:noAutofit/>
          </a:bodyPr>
          <a:lstStyle>
            <a:lvl1pPr lvl="0" algn="l">
              <a:spcBef>
                <a:spcPts val="0"/>
              </a:spcBef>
              <a:spcAft>
                <a:spcPts val="0"/>
              </a:spcAft>
              <a:buSzPts val="4100"/>
              <a:buNone/>
              <a:defRPr sz="5500"/>
            </a:lvl1pPr>
            <a:lvl2pPr lvl="1">
              <a:spcBef>
                <a:spcPts val="0"/>
              </a:spcBef>
              <a:spcAft>
                <a:spcPts val="0"/>
              </a:spcAft>
              <a:buSzPts val="4100"/>
              <a:buNone/>
              <a:defRPr/>
            </a:lvl2pPr>
            <a:lvl3pPr lvl="2">
              <a:spcBef>
                <a:spcPts val="0"/>
              </a:spcBef>
              <a:spcAft>
                <a:spcPts val="0"/>
              </a:spcAft>
              <a:buSzPts val="4100"/>
              <a:buNone/>
              <a:defRPr/>
            </a:lvl3pPr>
            <a:lvl4pPr lvl="3">
              <a:spcBef>
                <a:spcPts val="0"/>
              </a:spcBef>
              <a:spcAft>
                <a:spcPts val="0"/>
              </a:spcAft>
              <a:buSzPts val="4100"/>
              <a:buNone/>
              <a:defRPr/>
            </a:lvl4pPr>
            <a:lvl5pPr lvl="4">
              <a:spcBef>
                <a:spcPts val="0"/>
              </a:spcBef>
              <a:spcAft>
                <a:spcPts val="0"/>
              </a:spcAft>
              <a:buSzPts val="4100"/>
              <a:buNone/>
              <a:defRPr/>
            </a:lvl5pPr>
            <a:lvl6pPr lvl="5">
              <a:spcBef>
                <a:spcPts val="0"/>
              </a:spcBef>
              <a:spcAft>
                <a:spcPts val="0"/>
              </a:spcAft>
              <a:buSzPts val="4100"/>
              <a:buNone/>
              <a:defRPr/>
            </a:lvl6pPr>
            <a:lvl7pPr lvl="6">
              <a:spcBef>
                <a:spcPts val="0"/>
              </a:spcBef>
              <a:spcAft>
                <a:spcPts val="0"/>
              </a:spcAft>
              <a:buSzPts val="4100"/>
              <a:buNone/>
              <a:defRPr/>
            </a:lvl7pPr>
            <a:lvl8pPr lvl="7">
              <a:spcBef>
                <a:spcPts val="0"/>
              </a:spcBef>
              <a:spcAft>
                <a:spcPts val="0"/>
              </a:spcAft>
              <a:buSzPts val="4100"/>
              <a:buNone/>
              <a:defRPr/>
            </a:lvl8pPr>
            <a:lvl9pPr lvl="8">
              <a:spcBef>
                <a:spcPts val="0"/>
              </a:spcBef>
              <a:spcAft>
                <a:spcPts val="0"/>
              </a:spcAft>
              <a:buSzPts val="4100"/>
              <a:buNone/>
              <a:defRPr/>
            </a:lvl9pPr>
          </a:lstStyle>
          <a:p>
            <a:endParaRPr/>
          </a:p>
        </p:txBody>
      </p:sp>
      <p:sp>
        <p:nvSpPr>
          <p:cNvPr id="17" name="Google Shape;17;p3"/>
          <p:cNvSpPr txBox="1">
            <a:spLocks noGrp="1"/>
          </p:cNvSpPr>
          <p:nvPr>
            <p:ph type="title" idx="2" hasCustomPrompt="1"/>
          </p:nvPr>
        </p:nvSpPr>
        <p:spPr>
          <a:xfrm flipH="1">
            <a:off x="616300" y="3795175"/>
            <a:ext cx="1635300" cy="988500"/>
          </a:xfrm>
          <a:prstGeom prst="rect">
            <a:avLst/>
          </a:prstGeom>
        </p:spPr>
        <p:txBody>
          <a:bodyPr spcFirstLastPara="1" wrap="square" lIns="91425" tIns="91425" rIns="91425" bIns="91425" anchor="b" anchorCtr="0">
            <a:noAutofit/>
          </a:bodyPr>
          <a:lstStyle>
            <a:lvl1pPr lvl="0" algn="l" rtl="0">
              <a:spcBef>
                <a:spcPts val="0"/>
              </a:spcBef>
              <a:spcAft>
                <a:spcPts val="0"/>
              </a:spcAft>
              <a:buSzPts val="5000"/>
              <a:buNone/>
              <a:defRPr sz="7000">
                <a:solidFill>
                  <a:schemeClr val="lt1"/>
                </a:solidFill>
              </a:defRPr>
            </a:lvl1pPr>
            <a:lvl2pPr lvl="1" algn="ctr" rtl="0">
              <a:spcBef>
                <a:spcPts val="0"/>
              </a:spcBef>
              <a:spcAft>
                <a:spcPts val="0"/>
              </a:spcAft>
              <a:buSzPts val="5000"/>
              <a:buNone/>
              <a:defRPr sz="5000"/>
            </a:lvl2pPr>
            <a:lvl3pPr lvl="2" algn="ctr" rtl="0">
              <a:spcBef>
                <a:spcPts val="0"/>
              </a:spcBef>
              <a:spcAft>
                <a:spcPts val="0"/>
              </a:spcAft>
              <a:buSzPts val="5000"/>
              <a:buNone/>
              <a:defRPr sz="5000"/>
            </a:lvl3pPr>
            <a:lvl4pPr lvl="3" algn="ctr" rtl="0">
              <a:spcBef>
                <a:spcPts val="0"/>
              </a:spcBef>
              <a:spcAft>
                <a:spcPts val="0"/>
              </a:spcAft>
              <a:buSzPts val="5000"/>
              <a:buNone/>
              <a:defRPr sz="5000"/>
            </a:lvl4pPr>
            <a:lvl5pPr lvl="4" algn="ctr" rtl="0">
              <a:spcBef>
                <a:spcPts val="0"/>
              </a:spcBef>
              <a:spcAft>
                <a:spcPts val="0"/>
              </a:spcAft>
              <a:buSzPts val="5000"/>
              <a:buNone/>
              <a:defRPr sz="5000"/>
            </a:lvl5pPr>
            <a:lvl6pPr lvl="5" algn="ctr" rtl="0">
              <a:spcBef>
                <a:spcPts val="0"/>
              </a:spcBef>
              <a:spcAft>
                <a:spcPts val="0"/>
              </a:spcAft>
              <a:buSzPts val="5000"/>
              <a:buNone/>
              <a:defRPr sz="5000"/>
            </a:lvl6pPr>
            <a:lvl7pPr lvl="6" algn="ctr" rtl="0">
              <a:spcBef>
                <a:spcPts val="0"/>
              </a:spcBef>
              <a:spcAft>
                <a:spcPts val="0"/>
              </a:spcAft>
              <a:buSzPts val="5000"/>
              <a:buNone/>
              <a:defRPr sz="5000"/>
            </a:lvl7pPr>
            <a:lvl8pPr lvl="7" algn="ctr" rtl="0">
              <a:spcBef>
                <a:spcPts val="0"/>
              </a:spcBef>
              <a:spcAft>
                <a:spcPts val="0"/>
              </a:spcAft>
              <a:buSzPts val="5000"/>
              <a:buNone/>
              <a:defRPr sz="5000"/>
            </a:lvl8pPr>
            <a:lvl9pPr lvl="8" algn="ctr" rtl="0">
              <a:spcBef>
                <a:spcPts val="0"/>
              </a:spcBef>
              <a:spcAft>
                <a:spcPts val="0"/>
              </a:spcAft>
              <a:buSzPts val="5000"/>
              <a:buNone/>
              <a:defRPr sz="5000"/>
            </a:lvl9pPr>
          </a:lstStyle>
          <a:p>
            <a:r>
              <a:t>xx%</a:t>
            </a:r>
          </a:p>
        </p:txBody>
      </p:sp>
      <p:sp>
        <p:nvSpPr>
          <p:cNvPr id="18" name="Google Shape;18;p3"/>
          <p:cNvSpPr txBox="1">
            <a:spLocks noGrp="1"/>
          </p:cNvSpPr>
          <p:nvPr>
            <p:ph type="subTitle" idx="1"/>
          </p:nvPr>
        </p:nvSpPr>
        <p:spPr>
          <a:xfrm flipH="1">
            <a:off x="5312925" y="3960725"/>
            <a:ext cx="3093600" cy="678900"/>
          </a:xfrm>
          <a:prstGeom prst="rect">
            <a:avLst/>
          </a:prstGeom>
        </p:spPr>
        <p:txBody>
          <a:bodyPr spcFirstLastPara="1" wrap="square" lIns="91425" tIns="91425" rIns="91425" bIns="91425" anchor="b" anchorCtr="0">
            <a:noAutofit/>
          </a:bodyPr>
          <a:lstStyle>
            <a:lvl1pPr lvl="0" algn="ctr">
              <a:lnSpc>
                <a:spcPct val="100000"/>
              </a:lnSpc>
              <a:spcBef>
                <a:spcPts val="0"/>
              </a:spcBef>
              <a:spcAft>
                <a:spcPts val="0"/>
              </a:spcAft>
              <a:buSzPts val="1400"/>
              <a:buNone/>
              <a:defRPr sz="1600">
                <a:solidFill>
                  <a:schemeClr val="dk1"/>
                </a:solidFill>
              </a:defRPr>
            </a:lvl1pPr>
            <a:lvl2pPr lvl="1">
              <a:spcBef>
                <a:spcPts val="0"/>
              </a:spcBef>
              <a:spcAft>
                <a:spcPts val="0"/>
              </a:spcAft>
              <a:buSzPts val="1400"/>
              <a:buNone/>
              <a:defRPr/>
            </a:lvl2pPr>
            <a:lvl3pPr lvl="2">
              <a:spcBef>
                <a:spcPts val="1600"/>
              </a:spcBef>
              <a:spcAft>
                <a:spcPts val="0"/>
              </a:spcAft>
              <a:buSzPts val="1400"/>
              <a:buNone/>
              <a:defRPr/>
            </a:lvl3pPr>
            <a:lvl4pPr lvl="3">
              <a:spcBef>
                <a:spcPts val="1600"/>
              </a:spcBef>
              <a:spcAft>
                <a:spcPts val="0"/>
              </a:spcAft>
              <a:buSzPts val="1400"/>
              <a:buNone/>
              <a:defRPr/>
            </a:lvl4pPr>
            <a:lvl5pPr lvl="4">
              <a:spcBef>
                <a:spcPts val="1600"/>
              </a:spcBef>
              <a:spcAft>
                <a:spcPts val="0"/>
              </a:spcAft>
              <a:buSzPts val="1400"/>
              <a:buNone/>
              <a:defRPr/>
            </a:lvl5pPr>
            <a:lvl6pPr lvl="5">
              <a:spcBef>
                <a:spcPts val="1600"/>
              </a:spcBef>
              <a:spcAft>
                <a:spcPts val="0"/>
              </a:spcAft>
              <a:buSzPts val="1400"/>
              <a:buNone/>
              <a:defRPr/>
            </a:lvl6pPr>
            <a:lvl7pPr lvl="6">
              <a:spcBef>
                <a:spcPts val="1600"/>
              </a:spcBef>
              <a:spcAft>
                <a:spcPts val="0"/>
              </a:spcAft>
              <a:buSzPts val="1400"/>
              <a:buNone/>
              <a:defRPr/>
            </a:lvl7pPr>
            <a:lvl8pPr lvl="7">
              <a:spcBef>
                <a:spcPts val="1600"/>
              </a:spcBef>
              <a:spcAft>
                <a:spcPts val="0"/>
              </a:spcAft>
              <a:buSzPts val="1400"/>
              <a:buNone/>
              <a:defRPr/>
            </a:lvl8pPr>
            <a:lvl9pPr lvl="8">
              <a:spcBef>
                <a:spcPts val="1600"/>
              </a:spcBef>
              <a:spcAft>
                <a:spcPts val="1600"/>
              </a:spcAft>
              <a:buSzPts val="1400"/>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 Text">
  <p:cSld name="CUSTOM_18">
    <p:spTree>
      <p:nvGrpSpPr>
        <p:cNvPr id="1" name="Shape 102"/>
        <p:cNvGrpSpPr/>
        <p:nvPr/>
      </p:nvGrpSpPr>
      <p:grpSpPr>
        <a:xfrm>
          <a:off x="0" y="0"/>
          <a:ext cx="0" cy="0"/>
          <a:chOff x="0" y="0"/>
          <a:chExt cx="0" cy="0"/>
        </a:xfrm>
      </p:grpSpPr>
      <p:sp>
        <p:nvSpPr>
          <p:cNvPr id="103" name="Google Shape;103;p21"/>
          <p:cNvSpPr/>
          <p:nvPr/>
        </p:nvSpPr>
        <p:spPr>
          <a:xfrm rot="10800000" flipH="1">
            <a:off x="0" y="0"/>
            <a:ext cx="2190300" cy="12537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1"/>
          <p:cNvSpPr/>
          <p:nvPr/>
        </p:nvSpPr>
        <p:spPr>
          <a:xfrm rot="-5400000" flipH="1">
            <a:off x="6596700" y="1293600"/>
            <a:ext cx="3840900" cy="12537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1"/>
          <p:cNvSpPr txBox="1">
            <a:spLocks noGrp="1"/>
          </p:cNvSpPr>
          <p:nvPr>
            <p:ph type="title"/>
          </p:nvPr>
        </p:nvSpPr>
        <p:spPr>
          <a:xfrm>
            <a:off x="540000" y="491400"/>
            <a:ext cx="8100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4100"/>
              <a:buNone/>
              <a:defRPr/>
            </a:lvl1pPr>
            <a:lvl2pPr lvl="1" rtl="0">
              <a:spcBef>
                <a:spcPts val="0"/>
              </a:spcBef>
              <a:spcAft>
                <a:spcPts val="0"/>
              </a:spcAft>
              <a:buSzPts val="4100"/>
              <a:buNone/>
              <a:defRPr/>
            </a:lvl2pPr>
            <a:lvl3pPr lvl="2" rtl="0">
              <a:spcBef>
                <a:spcPts val="0"/>
              </a:spcBef>
              <a:spcAft>
                <a:spcPts val="0"/>
              </a:spcAft>
              <a:buSzPts val="4100"/>
              <a:buNone/>
              <a:defRPr/>
            </a:lvl3pPr>
            <a:lvl4pPr lvl="3" rtl="0">
              <a:spcBef>
                <a:spcPts val="0"/>
              </a:spcBef>
              <a:spcAft>
                <a:spcPts val="0"/>
              </a:spcAft>
              <a:buSzPts val="4100"/>
              <a:buNone/>
              <a:defRPr/>
            </a:lvl4pPr>
            <a:lvl5pPr lvl="4" rtl="0">
              <a:spcBef>
                <a:spcPts val="0"/>
              </a:spcBef>
              <a:spcAft>
                <a:spcPts val="0"/>
              </a:spcAft>
              <a:buSzPts val="4100"/>
              <a:buNone/>
              <a:defRPr/>
            </a:lvl5pPr>
            <a:lvl6pPr lvl="5" rtl="0">
              <a:spcBef>
                <a:spcPts val="0"/>
              </a:spcBef>
              <a:spcAft>
                <a:spcPts val="0"/>
              </a:spcAft>
              <a:buSzPts val="4100"/>
              <a:buNone/>
              <a:defRPr/>
            </a:lvl6pPr>
            <a:lvl7pPr lvl="6" rtl="0">
              <a:spcBef>
                <a:spcPts val="0"/>
              </a:spcBef>
              <a:spcAft>
                <a:spcPts val="0"/>
              </a:spcAft>
              <a:buSzPts val="4100"/>
              <a:buNone/>
              <a:defRPr/>
            </a:lvl7pPr>
            <a:lvl8pPr lvl="7" rtl="0">
              <a:spcBef>
                <a:spcPts val="0"/>
              </a:spcBef>
              <a:spcAft>
                <a:spcPts val="0"/>
              </a:spcAft>
              <a:buSzPts val="4100"/>
              <a:buNone/>
              <a:defRPr/>
            </a:lvl8pPr>
            <a:lvl9pPr lvl="8" rtl="0">
              <a:spcBef>
                <a:spcPts val="0"/>
              </a:spcBef>
              <a:spcAft>
                <a:spcPts val="0"/>
              </a:spcAft>
              <a:buSzPts val="4100"/>
              <a:buNone/>
              <a:defRPr/>
            </a:lvl9pPr>
          </a:lstStyle>
          <a:p>
            <a:endParaRPr/>
          </a:p>
        </p:txBody>
      </p:sp>
      <p:sp>
        <p:nvSpPr>
          <p:cNvPr id="106" name="Google Shape;106;p21"/>
          <p:cNvSpPr txBox="1">
            <a:spLocks noGrp="1"/>
          </p:cNvSpPr>
          <p:nvPr>
            <p:ph type="subTitle" idx="1"/>
          </p:nvPr>
        </p:nvSpPr>
        <p:spPr>
          <a:xfrm>
            <a:off x="6336385" y="2307650"/>
            <a:ext cx="1440000" cy="496800"/>
          </a:xfrm>
          <a:prstGeom prst="rect">
            <a:avLst/>
          </a:prstGeom>
        </p:spPr>
        <p:txBody>
          <a:bodyPr spcFirstLastPara="1" wrap="square" lIns="91425" tIns="91425" rIns="91425" bIns="91425" anchor="t" anchorCtr="0">
            <a:noAutofit/>
          </a:bodyPr>
          <a:lstStyle>
            <a:lvl1pPr lvl="0">
              <a:spcBef>
                <a:spcPts val="0"/>
              </a:spcBef>
              <a:spcAft>
                <a:spcPts val="0"/>
              </a:spcAft>
              <a:buSzPts val="1400"/>
              <a:buNone/>
              <a:defRPr sz="2200">
                <a:latin typeface="Be Vietnam"/>
                <a:ea typeface="Be Vietnam"/>
                <a:cs typeface="Be Vietnam"/>
                <a:sym typeface="Be Vietnam"/>
              </a:defRPr>
            </a:lvl1pPr>
            <a:lvl2pPr lvl="1">
              <a:spcBef>
                <a:spcPts val="1600"/>
              </a:spcBef>
              <a:spcAft>
                <a:spcPts val="0"/>
              </a:spcAft>
              <a:buSzPts val="1400"/>
              <a:buNone/>
              <a:defRPr/>
            </a:lvl2pPr>
            <a:lvl3pPr lvl="2">
              <a:spcBef>
                <a:spcPts val="1600"/>
              </a:spcBef>
              <a:spcAft>
                <a:spcPts val="0"/>
              </a:spcAft>
              <a:buSzPts val="1400"/>
              <a:buNone/>
              <a:defRPr/>
            </a:lvl3pPr>
            <a:lvl4pPr lvl="3">
              <a:spcBef>
                <a:spcPts val="1600"/>
              </a:spcBef>
              <a:spcAft>
                <a:spcPts val="0"/>
              </a:spcAft>
              <a:buSzPts val="1400"/>
              <a:buNone/>
              <a:defRPr/>
            </a:lvl4pPr>
            <a:lvl5pPr lvl="4">
              <a:spcBef>
                <a:spcPts val="1600"/>
              </a:spcBef>
              <a:spcAft>
                <a:spcPts val="0"/>
              </a:spcAft>
              <a:buSzPts val="1400"/>
              <a:buNone/>
              <a:defRPr/>
            </a:lvl5pPr>
            <a:lvl6pPr lvl="5">
              <a:spcBef>
                <a:spcPts val="1600"/>
              </a:spcBef>
              <a:spcAft>
                <a:spcPts val="0"/>
              </a:spcAft>
              <a:buSzPts val="1400"/>
              <a:buNone/>
              <a:defRPr/>
            </a:lvl6pPr>
            <a:lvl7pPr lvl="6">
              <a:spcBef>
                <a:spcPts val="1600"/>
              </a:spcBef>
              <a:spcAft>
                <a:spcPts val="0"/>
              </a:spcAft>
              <a:buSzPts val="1400"/>
              <a:buNone/>
              <a:defRPr/>
            </a:lvl7pPr>
            <a:lvl8pPr lvl="7">
              <a:spcBef>
                <a:spcPts val="1600"/>
              </a:spcBef>
              <a:spcAft>
                <a:spcPts val="0"/>
              </a:spcAft>
              <a:buSzPts val="1400"/>
              <a:buNone/>
              <a:defRPr/>
            </a:lvl8pPr>
            <a:lvl9pPr lvl="8">
              <a:spcBef>
                <a:spcPts val="1600"/>
              </a:spcBef>
              <a:spcAft>
                <a:spcPts val="1600"/>
              </a:spcAft>
              <a:buSzPts val="1400"/>
              <a:buNone/>
              <a:defRPr/>
            </a:lvl9pPr>
          </a:lstStyle>
          <a:p>
            <a:endParaRPr/>
          </a:p>
        </p:txBody>
      </p:sp>
      <p:sp>
        <p:nvSpPr>
          <p:cNvPr id="107" name="Google Shape;107;p21"/>
          <p:cNvSpPr txBox="1">
            <a:spLocks noGrp="1"/>
          </p:cNvSpPr>
          <p:nvPr>
            <p:ph type="subTitle" idx="2"/>
          </p:nvPr>
        </p:nvSpPr>
        <p:spPr>
          <a:xfrm>
            <a:off x="6337577" y="2750075"/>
            <a:ext cx="1882800" cy="9936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400"/>
              <a:buNone/>
              <a:defRPr sz="1600"/>
            </a:lvl1pPr>
            <a:lvl2pPr lvl="1">
              <a:spcBef>
                <a:spcPts val="0"/>
              </a:spcBef>
              <a:spcAft>
                <a:spcPts val="0"/>
              </a:spcAft>
              <a:buSzPts val="1400"/>
              <a:buNone/>
              <a:defRPr/>
            </a:lvl2pPr>
            <a:lvl3pPr lvl="2">
              <a:spcBef>
                <a:spcPts val="1600"/>
              </a:spcBef>
              <a:spcAft>
                <a:spcPts val="0"/>
              </a:spcAft>
              <a:buSzPts val="1400"/>
              <a:buNone/>
              <a:defRPr/>
            </a:lvl3pPr>
            <a:lvl4pPr lvl="3">
              <a:spcBef>
                <a:spcPts val="1600"/>
              </a:spcBef>
              <a:spcAft>
                <a:spcPts val="0"/>
              </a:spcAft>
              <a:buSzPts val="1400"/>
              <a:buNone/>
              <a:defRPr/>
            </a:lvl4pPr>
            <a:lvl5pPr lvl="4">
              <a:spcBef>
                <a:spcPts val="1600"/>
              </a:spcBef>
              <a:spcAft>
                <a:spcPts val="0"/>
              </a:spcAft>
              <a:buSzPts val="1400"/>
              <a:buNone/>
              <a:defRPr/>
            </a:lvl5pPr>
            <a:lvl6pPr lvl="5">
              <a:spcBef>
                <a:spcPts val="1600"/>
              </a:spcBef>
              <a:spcAft>
                <a:spcPts val="0"/>
              </a:spcAft>
              <a:buSzPts val="1400"/>
              <a:buNone/>
              <a:defRPr/>
            </a:lvl6pPr>
            <a:lvl7pPr lvl="6">
              <a:spcBef>
                <a:spcPts val="1600"/>
              </a:spcBef>
              <a:spcAft>
                <a:spcPts val="0"/>
              </a:spcAft>
              <a:buSzPts val="1400"/>
              <a:buNone/>
              <a:defRPr/>
            </a:lvl7pPr>
            <a:lvl8pPr lvl="7">
              <a:spcBef>
                <a:spcPts val="1600"/>
              </a:spcBef>
              <a:spcAft>
                <a:spcPts val="0"/>
              </a:spcAft>
              <a:buSzPts val="1400"/>
              <a:buNone/>
              <a:defRPr/>
            </a:lvl8pPr>
            <a:lvl9pPr lvl="8">
              <a:spcBef>
                <a:spcPts val="1600"/>
              </a:spcBef>
              <a:spcAft>
                <a:spcPts val="1600"/>
              </a:spcAft>
              <a:buSzPts val="1400"/>
              <a:buNone/>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able of Contents">
  <p:cSld name="CUSTOM_1">
    <p:bg>
      <p:bgPr>
        <a:solidFill>
          <a:schemeClr val="lt1"/>
        </a:solidFill>
        <a:effectLst/>
      </p:bgPr>
    </p:bg>
    <p:spTree>
      <p:nvGrpSpPr>
        <p:cNvPr id="1" name="Shape 108"/>
        <p:cNvGrpSpPr/>
        <p:nvPr/>
      </p:nvGrpSpPr>
      <p:grpSpPr>
        <a:xfrm>
          <a:off x="0" y="0"/>
          <a:ext cx="0" cy="0"/>
          <a:chOff x="0" y="0"/>
          <a:chExt cx="0" cy="0"/>
        </a:xfrm>
      </p:grpSpPr>
      <p:sp>
        <p:nvSpPr>
          <p:cNvPr id="109" name="Google Shape;109;p22"/>
          <p:cNvSpPr/>
          <p:nvPr/>
        </p:nvSpPr>
        <p:spPr>
          <a:xfrm rot="-5400000" flipH="1">
            <a:off x="7422000" y="468300"/>
            <a:ext cx="2190300" cy="12537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2"/>
          <p:cNvSpPr txBox="1">
            <a:spLocks noGrp="1"/>
          </p:cNvSpPr>
          <p:nvPr>
            <p:ph type="subTitle" idx="1"/>
          </p:nvPr>
        </p:nvSpPr>
        <p:spPr>
          <a:xfrm>
            <a:off x="620700" y="3794775"/>
            <a:ext cx="2595600" cy="360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600"/>
              <a:buNone/>
              <a:defRPr sz="1600">
                <a:solidFill>
                  <a:schemeClr val="dk1"/>
                </a:solidFill>
              </a:defRPr>
            </a:lvl1pPr>
            <a:lvl2pPr lvl="1" rtl="0">
              <a:spcBef>
                <a:spcPts val="0"/>
              </a:spcBef>
              <a:spcAft>
                <a:spcPts val="0"/>
              </a:spcAft>
              <a:buClr>
                <a:schemeClr val="dk1"/>
              </a:buClr>
              <a:buSzPts val="1400"/>
              <a:buNone/>
              <a:defRPr>
                <a:solidFill>
                  <a:schemeClr val="dk1"/>
                </a:solidFill>
              </a:defRPr>
            </a:lvl2pPr>
            <a:lvl3pPr lvl="2" rtl="0">
              <a:spcBef>
                <a:spcPts val="1600"/>
              </a:spcBef>
              <a:spcAft>
                <a:spcPts val="0"/>
              </a:spcAft>
              <a:buClr>
                <a:schemeClr val="dk1"/>
              </a:buClr>
              <a:buSzPts val="1400"/>
              <a:buNone/>
              <a:defRPr>
                <a:solidFill>
                  <a:schemeClr val="dk1"/>
                </a:solidFill>
              </a:defRPr>
            </a:lvl3pPr>
            <a:lvl4pPr lvl="3" rtl="0">
              <a:spcBef>
                <a:spcPts val="1600"/>
              </a:spcBef>
              <a:spcAft>
                <a:spcPts val="0"/>
              </a:spcAft>
              <a:buClr>
                <a:schemeClr val="dk1"/>
              </a:buClr>
              <a:buSzPts val="1400"/>
              <a:buNone/>
              <a:defRPr>
                <a:solidFill>
                  <a:schemeClr val="dk1"/>
                </a:solidFill>
              </a:defRPr>
            </a:lvl4pPr>
            <a:lvl5pPr lvl="4" rtl="0">
              <a:spcBef>
                <a:spcPts val="1600"/>
              </a:spcBef>
              <a:spcAft>
                <a:spcPts val="0"/>
              </a:spcAft>
              <a:buClr>
                <a:schemeClr val="dk1"/>
              </a:buClr>
              <a:buSzPts val="1400"/>
              <a:buNone/>
              <a:defRPr>
                <a:solidFill>
                  <a:schemeClr val="dk1"/>
                </a:solidFill>
              </a:defRPr>
            </a:lvl5pPr>
            <a:lvl6pPr lvl="5" rtl="0">
              <a:spcBef>
                <a:spcPts val="1600"/>
              </a:spcBef>
              <a:spcAft>
                <a:spcPts val="0"/>
              </a:spcAft>
              <a:buClr>
                <a:schemeClr val="dk1"/>
              </a:buClr>
              <a:buSzPts val="1400"/>
              <a:buNone/>
              <a:defRPr>
                <a:solidFill>
                  <a:schemeClr val="dk1"/>
                </a:solidFill>
              </a:defRPr>
            </a:lvl6pPr>
            <a:lvl7pPr lvl="6" rtl="0">
              <a:spcBef>
                <a:spcPts val="1600"/>
              </a:spcBef>
              <a:spcAft>
                <a:spcPts val="0"/>
              </a:spcAft>
              <a:buClr>
                <a:schemeClr val="dk1"/>
              </a:buClr>
              <a:buSzPts val="1400"/>
              <a:buNone/>
              <a:defRPr>
                <a:solidFill>
                  <a:schemeClr val="dk1"/>
                </a:solidFill>
              </a:defRPr>
            </a:lvl7pPr>
            <a:lvl8pPr lvl="7" rtl="0">
              <a:spcBef>
                <a:spcPts val="1600"/>
              </a:spcBef>
              <a:spcAft>
                <a:spcPts val="0"/>
              </a:spcAft>
              <a:buClr>
                <a:schemeClr val="dk1"/>
              </a:buClr>
              <a:buSzPts val="1400"/>
              <a:buNone/>
              <a:defRPr>
                <a:solidFill>
                  <a:schemeClr val="dk1"/>
                </a:solidFill>
              </a:defRPr>
            </a:lvl8pPr>
            <a:lvl9pPr lvl="8" rtl="0">
              <a:spcBef>
                <a:spcPts val="1600"/>
              </a:spcBef>
              <a:spcAft>
                <a:spcPts val="1600"/>
              </a:spcAft>
              <a:buClr>
                <a:schemeClr val="dk1"/>
              </a:buClr>
              <a:buSzPts val="1400"/>
              <a:buNone/>
              <a:defRPr>
                <a:solidFill>
                  <a:schemeClr val="dk1"/>
                </a:solidFill>
              </a:defRPr>
            </a:lvl9pPr>
          </a:lstStyle>
          <a:p>
            <a:endParaRPr/>
          </a:p>
        </p:txBody>
      </p:sp>
      <p:sp>
        <p:nvSpPr>
          <p:cNvPr id="111" name="Google Shape;111;p22"/>
          <p:cNvSpPr txBox="1">
            <a:spLocks noGrp="1"/>
          </p:cNvSpPr>
          <p:nvPr>
            <p:ph type="subTitle" idx="2"/>
          </p:nvPr>
        </p:nvSpPr>
        <p:spPr>
          <a:xfrm>
            <a:off x="620700" y="2215425"/>
            <a:ext cx="2595600" cy="360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dk1"/>
              </a:buClr>
              <a:buSzPts val="1600"/>
              <a:buNone/>
              <a:defRPr sz="1600">
                <a:solidFill>
                  <a:schemeClr val="dk1"/>
                </a:solidFill>
              </a:defRPr>
            </a:lvl1pPr>
            <a:lvl2pPr lvl="1">
              <a:spcBef>
                <a:spcPts val="0"/>
              </a:spcBef>
              <a:spcAft>
                <a:spcPts val="0"/>
              </a:spcAft>
              <a:buClr>
                <a:schemeClr val="dk1"/>
              </a:buClr>
              <a:buSzPts val="1400"/>
              <a:buNone/>
              <a:defRPr>
                <a:solidFill>
                  <a:schemeClr val="dk1"/>
                </a:solidFill>
              </a:defRPr>
            </a:lvl2pPr>
            <a:lvl3pPr lvl="2">
              <a:spcBef>
                <a:spcPts val="1600"/>
              </a:spcBef>
              <a:spcAft>
                <a:spcPts val="0"/>
              </a:spcAft>
              <a:buClr>
                <a:schemeClr val="dk1"/>
              </a:buClr>
              <a:buSzPts val="1400"/>
              <a:buNone/>
              <a:defRPr>
                <a:solidFill>
                  <a:schemeClr val="dk1"/>
                </a:solidFill>
              </a:defRPr>
            </a:lvl3pPr>
            <a:lvl4pPr lvl="3">
              <a:spcBef>
                <a:spcPts val="1600"/>
              </a:spcBef>
              <a:spcAft>
                <a:spcPts val="0"/>
              </a:spcAft>
              <a:buClr>
                <a:schemeClr val="dk1"/>
              </a:buClr>
              <a:buSzPts val="1400"/>
              <a:buNone/>
              <a:defRPr>
                <a:solidFill>
                  <a:schemeClr val="dk1"/>
                </a:solidFill>
              </a:defRPr>
            </a:lvl4pPr>
            <a:lvl5pPr lvl="4">
              <a:spcBef>
                <a:spcPts val="1600"/>
              </a:spcBef>
              <a:spcAft>
                <a:spcPts val="0"/>
              </a:spcAft>
              <a:buClr>
                <a:schemeClr val="dk1"/>
              </a:buClr>
              <a:buSzPts val="1400"/>
              <a:buNone/>
              <a:defRPr>
                <a:solidFill>
                  <a:schemeClr val="dk1"/>
                </a:solidFill>
              </a:defRPr>
            </a:lvl5pPr>
            <a:lvl6pPr lvl="5">
              <a:spcBef>
                <a:spcPts val="1600"/>
              </a:spcBef>
              <a:spcAft>
                <a:spcPts val="0"/>
              </a:spcAft>
              <a:buClr>
                <a:schemeClr val="dk1"/>
              </a:buClr>
              <a:buSzPts val="1400"/>
              <a:buNone/>
              <a:defRPr>
                <a:solidFill>
                  <a:schemeClr val="dk1"/>
                </a:solidFill>
              </a:defRPr>
            </a:lvl6pPr>
            <a:lvl7pPr lvl="6">
              <a:spcBef>
                <a:spcPts val="1600"/>
              </a:spcBef>
              <a:spcAft>
                <a:spcPts val="0"/>
              </a:spcAft>
              <a:buClr>
                <a:schemeClr val="dk1"/>
              </a:buClr>
              <a:buSzPts val="1400"/>
              <a:buNone/>
              <a:defRPr>
                <a:solidFill>
                  <a:schemeClr val="dk1"/>
                </a:solidFill>
              </a:defRPr>
            </a:lvl7pPr>
            <a:lvl8pPr lvl="7">
              <a:spcBef>
                <a:spcPts val="1600"/>
              </a:spcBef>
              <a:spcAft>
                <a:spcPts val="0"/>
              </a:spcAft>
              <a:buClr>
                <a:schemeClr val="dk1"/>
              </a:buClr>
              <a:buSzPts val="1400"/>
              <a:buNone/>
              <a:defRPr>
                <a:solidFill>
                  <a:schemeClr val="dk1"/>
                </a:solidFill>
              </a:defRPr>
            </a:lvl8pPr>
            <a:lvl9pPr lvl="8">
              <a:spcBef>
                <a:spcPts val="1600"/>
              </a:spcBef>
              <a:spcAft>
                <a:spcPts val="1600"/>
              </a:spcAft>
              <a:buClr>
                <a:schemeClr val="dk1"/>
              </a:buClr>
              <a:buSzPts val="1400"/>
              <a:buNone/>
              <a:defRPr>
                <a:solidFill>
                  <a:schemeClr val="dk1"/>
                </a:solidFill>
              </a:defRPr>
            </a:lvl9pPr>
          </a:lstStyle>
          <a:p>
            <a:endParaRPr/>
          </a:p>
        </p:txBody>
      </p:sp>
      <p:sp>
        <p:nvSpPr>
          <p:cNvPr id="112" name="Google Shape;112;p22"/>
          <p:cNvSpPr txBox="1">
            <a:spLocks noGrp="1"/>
          </p:cNvSpPr>
          <p:nvPr>
            <p:ph type="subTitle" idx="3"/>
          </p:nvPr>
        </p:nvSpPr>
        <p:spPr>
          <a:xfrm>
            <a:off x="620700" y="1851575"/>
            <a:ext cx="2159700" cy="360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None/>
              <a:defRPr sz="1600">
                <a:solidFill>
                  <a:schemeClr val="dk1"/>
                </a:solidFill>
                <a:latin typeface="Be Vietnam"/>
                <a:ea typeface="Be Vietnam"/>
                <a:cs typeface="Be Vietnam"/>
                <a:sym typeface="Be Vietnam"/>
              </a:defRPr>
            </a:lvl1pPr>
            <a:lvl2pPr lvl="1" rtl="0">
              <a:spcBef>
                <a:spcPts val="1600"/>
              </a:spcBef>
              <a:spcAft>
                <a:spcPts val="0"/>
              </a:spcAft>
              <a:buClr>
                <a:schemeClr val="dk1"/>
              </a:buClr>
              <a:buSzPts val="1400"/>
              <a:buNone/>
              <a:defRPr>
                <a:solidFill>
                  <a:schemeClr val="dk1"/>
                </a:solidFill>
              </a:defRPr>
            </a:lvl2pPr>
            <a:lvl3pPr lvl="2" rtl="0">
              <a:spcBef>
                <a:spcPts val="1600"/>
              </a:spcBef>
              <a:spcAft>
                <a:spcPts val="0"/>
              </a:spcAft>
              <a:buClr>
                <a:schemeClr val="dk1"/>
              </a:buClr>
              <a:buSzPts val="1400"/>
              <a:buNone/>
              <a:defRPr>
                <a:solidFill>
                  <a:schemeClr val="dk1"/>
                </a:solidFill>
              </a:defRPr>
            </a:lvl3pPr>
            <a:lvl4pPr lvl="3" rtl="0">
              <a:spcBef>
                <a:spcPts val="1600"/>
              </a:spcBef>
              <a:spcAft>
                <a:spcPts val="0"/>
              </a:spcAft>
              <a:buClr>
                <a:schemeClr val="dk1"/>
              </a:buClr>
              <a:buSzPts val="1400"/>
              <a:buNone/>
              <a:defRPr>
                <a:solidFill>
                  <a:schemeClr val="dk1"/>
                </a:solidFill>
              </a:defRPr>
            </a:lvl4pPr>
            <a:lvl5pPr lvl="4" rtl="0">
              <a:spcBef>
                <a:spcPts val="1600"/>
              </a:spcBef>
              <a:spcAft>
                <a:spcPts val="0"/>
              </a:spcAft>
              <a:buClr>
                <a:schemeClr val="dk1"/>
              </a:buClr>
              <a:buSzPts val="1400"/>
              <a:buNone/>
              <a:defRPr>
                <a:solidFill>
                  <a:schemeClr val="dk1"/>
                </a:solidFill>
              </a:defRPr>
            </a:lvl5pPr>
            <a:lvl6pPr lvl="5" rtl="0">
              <a:spcBef>
                <a:spcPts val="1600"/>
              </a:spcBef>
              <a:spcAft>
                <a:spcPts val="0"/>
              </a:spcAft>
              <a:buClr>
                <a:schemeClr val="dk1"/>
              </a:buClr>
              <a:buSzPts val="1400"/>
              <a:buNone/>
              <a:defRPr>
                <a:solidFill>
                  <a:schemeClr val="dk1"/>
                </a:solidFill>
              </a:defRPr>
            </a:lvl6pPr>
            <a:lvl7pPr lvl="6" rtl="0">
              <a:spcBef>
                <a:spcPts val="1600"/>
              </a:spcBef>
              <a:spcAft>
                <a:spcPts val="0"/>
              </a:spcAft>
              <a:buClr>
                <a:schemeClr val="dk1"/>
              </a:buClr>
              <a:buSzPts val="1400"/>
              <a:buNone/>
              <a:defRPr>
                <a:solidFill>
                  <a:schemeClr val="dk1"/>
                </a:solidFill>
              </a:defRPr>
            </a:lvl7pPr>
            <a:lvl8pPr lvl="7" rtl="0">
              <a:spcBef>
                <a:spcPts val="1600"/>
              </a:spcBef>
              <a:spcAft>
                <a:spcPts val="0"/>
              </a:spcAft>
              <a:buClr>
                <a:schemeClr val="dk1"/>
              </a:buClr>
              <a:buSzPts val="1400"/>
              <a:buNone/>
              <a:defRPr>
                <a:solidFill>
                  <a:schemeClr val="dk1"/>
                </a:solidFill>
              </a:defRPr>
            </a:lvl8pPr>
            <a:lvl9pPr lvl="8" rtl="0">
              <a:spcBef>
                <a:spcPts val="1600"/>
              </a:spcBef>
              <a:spcAft>
                <a:spcPts val="1600"/>
              </a:spcAft>
              <a:buClr>
                <a:schemeClr val="dk1"/>
              </a:buClr>
              <a:buSzPts val="1400"/>
              <a:buNone/>
              <a:defRPr>
                <a:solidFill>
                  <a:schemeClr val="dk1"/>
                </a:solidFill>
              </a:defRPr>
            </a:lvl9pPr>
          </a:lstStyle>
          <a:p>
            <a:endParaRPr/>
          </a:p>
        </p:txBody>
      </p:sp>
      <p:sp>
        <p:nvSpPr>
          <p:cNvPr id="113" name="Google Shape;113;p22"/>
          <p:cNvSpPr txBox="1">
            <a:spLocks noGrp="1"/>
          </p:cNvSpPr>
          <p:nvPr>
            <p:ph type="subTitle" idx="4"/>
          </p:nvPr>
        </p:nvSpPr>
        <p:spPr>
          <a:xfrm>
            <a:off x="3342325" y="1851575"/>
            <a:ext cx="2159700" cy="360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None/>
              <a:defRPr sz="1600">
                <a:solidFill>
                  <a:schemeClr val="dk1"/>
                </a:solidFill>
                <a:latin typeface="Be Vietnam"/>
                <a:ea typeface="Be Vietnam"/>
                <a:cs typeface="Be Vietnam"/>
                <a:sym typeface="Be Vietnam"/>
              </a:defRPr>
            </a:lvl1pPr>
            <a:lvl2pPr lvl="1" rtl="0">
              <a:spcBef>
                <a:spcPts val="1600"/>
              </a:spcBef>
              <a:spcAft>
                <a:spcPts val="0"/>
              </a:spcAft>
              <a:buClr>
                <a:schemeClr val="dk1"/>
              </a:buClr>
              <a:buSzPts val="1400"/>
              <a:buNone/>
              <a:defRPr>
                <a:solidFill>
                  <a:schemeClr val="dk1"/>
                </a:solidFill>
              </a:defRPr>
            </a:lvl2pPr>
            <a:lvl3pPr lvl="2" rtl="0">
              <a:spcBef>
                <a:spcPts val="1600"/>
              </a:spcBef>
              <a:spcAft>
                <a:spcPts val="0"/>
              </a:spcAft>
              <a:buClr>
                <a:schemeClr val="dk1"/>
              </a:buClr>
              <a:buSzPts val="1400"/>
              <a:buNone/>
              <a:defRPr>
                <a:solidFill>
                  <a:schemeClr val="dk1"/>
                </a:solidFill>
              </a:defRPr>
            </a:lvl3pPr>
            <a:lvl4pPr lvl="3" rtl="0">
              <a:spcBef>
                <a:spcPts val="1600"/>
              </a:spcBef>
              <a:spcAft>
                <a:spcPts val="0"/>
              </a:spcAft>
              <a:buClr>
                <a:schemeClr val="dk1"/>
              </a:buClr>
              <a:buSzPts val="1400"/>
              <a:buNone/>
              <a:defRPr>
                <a:solidFill>
                  <a:schemeClr val="dk1"/>
                </a:solidFill>
              </a:defRPr>
            </a:lvl4pPr>
            <a:lvl5pPr lvl="4" rtl="0">
              <a:spcBef>
                <a:spcPts val="1600"/>
              </a:spcBef>
              <a:spcAft>
                <a:spcPts val="0"/>
              </a:spcAft>
              <a:buClr>
                <a:schemeClr val="dk1"/>
              </a:buClr>
              <a:buSzPts val="1400"/>
              <a:buNone/>
              <a:defRPr>
                <a:solidFill>
                  <a:schemeClr val="dk1"/>
                </a:solidFill>
              </a:defRPr>
            </a:lvl5pPr>
            <a:lvl6pPr lvl="5" rtl="0">
              <a:spcBef>
                <a:spcPts val="1600"/>
              </a:spcBef>
              <a:spcAft>
                <a:spcPts val="0"/>
              </a:spcAft>
              <a:buClr>
                <a:schemeClr val="dk1"/>
              </a:buClr>
              <a:buSzPts val="1400"/>
              <a:buNone/>
              <a:defRPr>
                <a:solidFill>
                  <a:schemeClr val="dk1"/>
                </a:solidFill>
              </a:defRPr>
            </a:lvl6pPr>
            <a:lvl7pPr lvl="6" rtl="0">
              <a:spcBef>
                <a:spcPts val="1600"/>
              </a:spcBef>
              <a:spcAft>
                <a:spcPts val="0"/>
              </a:spcAft>
              <a:buClr>
                <a:schemeClr val="dk1"/>
              </a:buClr>
              <a:buSzPts val="1400"/>
              <a:buNone/>
              <a:defRPr>
                <a:solidFill>
                  <a:schemeClr val="dk1"/>
                </a:solidFill>
              </a:defRPr>
            </a:lvl7pPr>
            <a:lvl8pPr lvl="7" rtl="0">
              <a:spcBef>
                <a:spcPts val="1600"/>
              </a:spcBef>
              <a:spcAft>
                <a:spcPts val="0"/>
              </a:spcAft>
              <a:buClr>
                <a:schemeClr val="dk1"/>
              </a:buClr>
              <a:buSzPts val="1400"/>
              <a:buNone/>
              <a:defRPr>
                <a:solidFill>
                  <a:schemeClr val="dk1"/>
                </a:solidFill>
              </a:defRPr>
            </a:lvl8pPr>
            <a:lvl9pPr lvl="8" rtl="0">
              <a:spcBef>
                <a:spcPts val="1600"/>
              </a:spcBef>
              <a:spcAft>
                <a:spcPts val="1600"/>
              </a:spcAft>
              <a:buClr>
                <a:schemeClr val="dk1"/>
              </a:buClr>
              <a:buSzPts val="1400"/>
              <a:buNone/>
              <a:defRPr>
                <a:solidFill>
                  <a:schemeClr val="dk1"/>
                </a:solidFill>
              </a:defRPr>
            </a:lvl9pPr>
          </a:lstStyle>
          <a:p>
            <a:endParaRPr/>
          </a:p>
        </p:txBody>
      </p:sp>
      <p:sp>
        <p:nvSpPr>
          <p:cNvPr id="114" name="Google Shape;114;p22"/>
          <p:cNvSpPr txBox="1">
            <a:spLocks noGrp="1"/>
          </p:cNvSpPr>
          <p:nvPr>
            <p:ph type="subTitle" idx="5"/>
          </p:nvPr>
        </p:nvSpPr>
        <p:spPr>
          <a:xfrm>
            <a:off x="6063950" y="1851575"/>
            <a:ext cx="2159700" cy="360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None/>
              <a:defRPr sz="1600">
                <a:solidFill>
                  <a:schemeClr val="dk1"/>
                </a:solidFill>
                <a:latin typeface="Be Vietnam"/>
                <a:ea typeface="Be Vietnam"/>
                <a:cs typeface="Be Vietnam"/>
                <a:sym typeface="Be Vietnam"/>
              </a:defRPr>
            </a:lvl1pPr>
            <a:lvl2pPr lvl="1" rtl="0">
              <a:spcBef>
                <a:spcPts val="1600"/>
              </a:spcBef>
              <a:spcAft>
                <a:spcPts val="0"/>
              </a:spcAft>
              <a:buClr>
                <a:schemeClr val="dk1"/>
              </a:buClr>
              <a:buSzPts val="1400"/>
              <a:buNone/>
              <a:defRPr>
                <a:solidFill>
                  <a:schemeClr val="dk1"/>
                </a:solidFill>
              </a:defRPr>
            </a:lvl2pPr>
            <a:lvl3pPr lvl="2" rtl="0">
              <a:spcBef>
                <a:spcPts val="1600"/>
              </a:spcBef>
              <a:spcAft>
                <a:spcPts val="0"/>
              </a:spcAft>
              <a:buClr>
                <a:schemeClr val="dk1"/>
              </a:buClr>
              <a:buSzPts val="1400"/>
              <a:buNone/>
              <a:defRPr>
                <a:solidFill>
                  <a:schemeClr val="dk1"/>
                </a:solidFill>
              </a:defRPr>
            </a:lvl3pPr>
            <a:lvl4pPr lvl="3" rtl="0">
              <a:spcBef>
                <a:spcPts val="1600"/>
              </a:spcBef>
              <a:spcAft>
                <a:spcPts val="0"/>
              </a:spcAft>
              <a:buClr>
                <a:schemeClr val="dk1"/>
              </a:buClr>
              <a:buSzPts val="1400"/>
              <a:buNone/>
              <a:defRPr>
                <a:solidFill>
                  <a:schemeClr val="dk1"/>
                </a:solidFill>
              </a:defRPr>
            </a:lvl4pPr>
            <a:lvl5pPr lvl="4" rtl="0">
              <a:spcBef>
                <a:spcPts val="1600"/>
              </a:spcBef>
              <a:spcAft>
                <a:spcPts val="0"/>
              </a:spcAft>
              <a:buClr>
                <a:schemeClr val="dk1"/>
              </a:buClr>
              <a:buSzPts val="1400"/>
              <a:buNone/>
              <a:defRPr>
                <a:solidFill>
                  <a:schemeClr val="dk1"/>
                </a:solidFill>
              </a:defRPr>
            </a:lvl5pPr>
            <a:lvl6pPr lvl="5" rtl="0">
              <a:spcBef>
                <a:spcPts val="1600"/>
              </a:spcBef>
              <a:spcAft>
                <a:spcPts val="0"/>
              </a:spcAft>
              <a:buClr>
                <a:schemeClr val="dk1"/>
              </a:buClr>
              <a:buSzPts val="1400"/>
              <a:buNone/>
              <a:defRPr>
                <a:solidFill>
                  <a:schemeClr val="dk1"/>
                </a:solidFill>
              </a:defRPr>
            </a:lvl6pPr>
            <a:lvl7pPr lvl="6" rtl="0">
              <a:spcBef>
                <a:spcPts val="1600"/>
              </a:spcBef>
              <a:spcAft>
                <a:spcPts val="0"/>
              </a:spcAft>
              <a:buClr>
                <a:schemeClr val="dk1"/>
              </a:buClr>
              <a:buSzPts val="1400"/>
              <a:buNone/>
              <a:defRPr>
                <a:solidFill>
                  <a:schemeClr val="dk1"/>
                </a:solidFill>
              </a:defRPr>
            </a:lvl7pPr>
            <a:lvl8pPr lvl="7" rtl="0">
              <a:spcBef>
                <a:spcPts val="1600"/>
              </a:spcBef>
              <a:spcAft>
                <a:spcPts val="0"/>
              </a:spcAft>
              <a:buClr>
                <a:schemeClr val="dk1"/>
              </a:buClr>
              <a:buSzPts val="1400"/>
              <a:buNone/>
              <a:defRPr>
                <a:solidFill>
                  <a:schemeClr val="dk1"/>
                </a:solidFill>
              </a:defRPr>
            </a:lvl8pPr>
            <a:lvl9pPr lvl="8" rtl="0">
              <a:spcBef>
                <a:spcPts val="1600"/>
              </a:spcBef>
              <a:spcAft>
                <a:spcPts val="1600"/>
              </a:spcAft>
              <a:buClr>
                <a:schemeClr val="dk1"/>
              </a:buClr>
              <a:buSzPts val="1400"/>
              <a:buNone/>
              <a:defRPr>
                <a:solidFill>
                  <a:schemeClr val="dk1"/>
                </a:solidFill>
              </a:defRPr>
            </a:lvl9pPr>
          </a:lstStyle>
          <a:p>
            <a:endParaRPr/>
          </a:p>
        </p:txBody>
      </p:sp>
      <p:sp>
        <p:nvSpPr>
          <p:cNvPr id="115" name="Google Shape;115;p22"/>
          <p:cNvSpPr txBox="1">
            <a:spLocks noGrp="1"/>
          </p:cNvSpPr>
          <p:nvPr>
            <p:ph type="subTitle" idx="6"/>
          </p:nvPr>
        </p:nvSpPr>
        <p:spPr>
          <a:xfrm>
            <a:off x="620700" y="3428625"/>
            <a:ext cx="2139300" cy="360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None/>
              <a:defRPr sz="1600">
                <a:solidFill>
                  <a:schemeClr val="dk1"/>
                </a:solidFill>
                <a:latin typeface="Be Vietnam"/>
                <a:ea typeface="Be Vietnam"/>
                <a:cs typeface="Be Vietnam"/>
                <a:sym typeface="Be Vietnam"/>
              </a:defRPr>
            </a:lvl1pPr>
            <a:lvl2pPr lvl="1" rtl="0">
              <a:spcBef>
                <a:spcPts val="1600"/>
              </a:spcBef>
              <a:spcAft>
                <a:spcPts val="0"/>
              </a:spcAft>
              <a:buClr>
                <a:schemeClr val="dk1"/>
              </a:buClr>
              <a:buSzPts val="1400"/>
              <a:buNone/>
              <a:defRPr>
                <a:solidFill>
                  <a:schemeClr val="dk1"/>
                </a:solidFill>
              </a:defRPr>
            </a:lvl2pPr>
            <a:lvl3pPr lvl="2" rtl="0">
              <a:spcBef>
                <a:spcPts val="1600"/>
              </a:spcBef>
              <a:spcAft>
                <a:spcPts val="0"/>
              </a:spcAft>
              <a:buClr>
                <a:schemeClr val="dk1"/>
              </a:buClr>
              <a:buSzPts val="1400"/>
              <a:buNone/>
              <a:defRPr>
                <a:solidFill>
                  <a:schemeClr val="dk1"/>
                </a:solidFill>
              </a:defRPr>
            </a:lvl3pPr>
            <a:lvl4pPr lvl="3" rtl="0">
              <a:spcBef>
                <a:spcPts val="1600"/>
              </a:spcBef>
              <a:spcAft>
                <a:spcPts val="0"/>
              </a:spcAft>
              <a:buClr>
                <a:schemeClr val="dk1"/>
              </a:buClr>
              <a:buSzPts val="1400"/>
              <a:buNone/>
              <a:defRPr>
                <a:solidFill>
                  <a:schemeClr val="dk1"/>
                </a:solidFill>
              </a:defRPr>
            </a:lvl4pPr>
            <a:lvl5pPr lvl="4" rtl="0">
              <a:spcBef>
                <a:spcPts val="1600"/>
              </a:spcBef>
              <a:spcAft>
                <a:spcPts val="0"/>
              </a:spcAft>
              <a:buClr>
                <a:schemeClr val="dk1"/>
              </a:buClr>
              <a:buSzPts val="1400"/>
              <a:buNone/>
              <a:defRPr>
                <a:solidFill>
                  <a:schemeClr val="dk1"/>
                </a:solidFill>
              </a:defRPr>
            </a:lvl5pPr>
            <a:lvl6pPr lvl="5" rtl="0">
              <a:spcBef>
                <a:spcPts val="1600"/>
              </a:spcBef>
              <a:spcAft>
                <a:spcPts val="0"/>
              </a:spcAft>
              <a:buClr>
                <a:schemeClr val="dk1"/>
              </a:buClr>
              <a:buSzPts val="1400"/>
              <a:buNone/>
              <a:defRPr>
                <a:solidFill>
                  <a:schemeClr val="dk1"/>
                </a:solidFill>
              </a:defRPr>
            </a:lvl6pPr>
            <a:lvl7pPr lvl="6" rtl="0">
              <a:spcBef>
                <a:spcPts val="1600"/>
              </a:spcBef>
              <a:spcAft>
                <a:spcPts val="0"/>
              </a:spcAft>
              <a:buClr>
                <a:schemeClr val="dk1"/>
              </a:buClr>
              <a:buSzPts val="1400"/>
              <a:buNone/>
              <a:defRPr>
                <a:solidFill>
                  <a:schemeClr val="dk1"/>
                </a:solidFill>
              </a:defRPr>
            </a:lvl7pPr>
            <a:lvl8pPr lvl="7" rtl="0">
              <a:spcBef>
                <a:spcPts val="1600"/>
              </a:spcBef>
              <a:spcAft>
                <a:spcPts val="0"/>
              </a:spcAft>
              <a:buClr>
                <a:schemeClr val="dk1"/>
              </a:buClr>
              <a:buSzPts val="1400"/>
              <a:buNone/>
              <a:defRPr>
                <a:solidFill>
                  <a:schemeClr val="dk1"/>
                </a:solidFill>
              </a:defRPr>
            </a:lvl8pPr>
            <a:lvl9pPr lvl="8" rtl="0">
              <a:spcBef>
                <a:spcPts val="1600"/>
              </a:spcBef>
              <a:spcAft>
                <a:spcPts val="1600"/>
              </a:spcAft>
              <a:buClr>
                <a:schemeClr val="dk1"/>
              </a:buClr>
              <a:buSzPts val="1400"/>
              <a:buNone/>
              <a:defRPr>
                <a:solidFill>
                  <a:schemeClr val="dk1"/>
                </a:solidFill>
              </a:defRPr>
            </a:lvl9pPr>
          </a:lstStyle>
          <a:p>
            <a:endParaRPr/>
          </a:p>
        </p:txBody>
      </p:sp>
      <p:sp>
        <p:nvSpPr>
          <p:cNvPr id="116" name="Google Shape;116;p22"/>
          <p:cNvSpPr txBox="1">
            <a:spLocks noGrp="1"/>
          </p:cNvSpPr>
          <p:nvPr>
            <p:ph type="subTitle" idx="7"/>
          </p:nvPr>
        </p:nvSpPr>
        <p:spPr>
          <a:xfrm>
            <a:off x="3342325" y="3428625"/>
            <a:ext cx="2159700" cy="360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None/>
              <a:defRPr sz="1600">
                <a:solidFill>
                  <a:schemeClr val="dk1"/>
                </a:solidFill>
                <a:latin typeface="Be Vietnam"/>
                <a:ea typeface="Be Vietnam"/>
                <a:cs typeface="Be Vietnam"/>
                <a:sym typeface="Be Vietnam"/>
              </a:defRPr>
            </a:lvl1pPr>
            <a:lvl2pPr lvl="1" rtl="0">
              <a:spcBef>
                <a:spcPts val="1600"/>
              </a:spcBef>
              <a:spcAft>
                <a:spcPts val="0"/>
              </a:spcAft>
              <a:buClr>
                <a:schemeClr val="dk1"/>
              </a:buClr>
              <a:buSzPts val="1400"/>
              <a:buNone/>
              <a:defRPr>
                <a:solidFill>
                  <a:schemeClr val="dk1"/>
                </a:solidFill>
              </a:defRPr>
            </a:lvl2pPr>
            <a:lvl3pPr lvl="2" rtl="0">
              <a:spcBef>
                <a:spcPts val="1600"/>
              </a:spcBef>
              <a:spcAft>
                <a:spcPts val="0"/>
              </a:spcAft>
              <a:buClr>
                <a:schemeClr val="dk1"/>
              </a:buClr>
              <a:buSzPts val="1400"/>
              <a:buNone/>
              <a:defRPr>
                <a:solidFill>
                  <a:schemeClr val="dk1"/>
                </a:solidFill>
              </a:defRPr>
            </a:lvl3pPr>
            <a:lvl4pPr lvl="3" rtl="0">
              <a:spcBef>
                <a:spcPts val="1600"/>
              </a:spcBef>
              <a:spcAft>
                <a:spcPts val="0"/>
              </a:spcAft>
              <a:buClr>
                <a:schemeClr val="dk1"/>
              </a:buClr>
              <a:buSzPts val="1400"/>
              <a:buNone/>
              <a:defRPr>
                <a:solidFill>
                  <a:schemeClr val="dk1"/>
                </a:solidFill>
              </a:defRPr>
            </a:lvl4pPr>
            <a:lvl5pPr lvl="4" rtl="0">
              <a:spcBef>
                <a:spcPts val="1600"/>
              </a:spcBef>
              <a:spcAft>
                <a:spcPts val="0"/>
              </a:spcAft>
              <a:buClr>
                <a:schemeClr val="dk1"/>
              </a:buClr>
              <a:buSzPts val="1400"/>
              <a:buNone/>
              <a:defRPr>
                <a:solidFill>
                  <a:schemeClr val="dk1"/>
                </a:solidFill>
              </a:defRPr>
            </a:lvl5pPr>
            <a:lvl6pPr lvl="5" rtl="0">
              <a:spcBef>
                <a:spcPts val="1600"/>
              </a:spcBef>
              <a:spcAft>
                <a:spcPts val="0"/>
              </a:spcAft>
              <a:buClr>
                <a:schemeClr val="dk1"/>
              </a:buClr>
              <a:buSzPts val="1400"/>
              <a:buNone/>
              <a:defRPr>
                <a:solidFill>
                  <a:schemeClr val="dk1"/>
                </a:solidFill>
              </a:defRPr>
            </a:lvl6pPr>
            <a:lvl7pPr lvl="6" rtl="0">
              <a:spcBef>
                <a:spcPts val="1600"/>
              </a:spcBef>
              <a:spcAft>
                <a:spcPts val="0"/>
              </a:spcAft>
              <a:buClr>
                <a:schemeClr val="dk1"/>
              </a:buClr>
              <a:buSzPts val="1400"/>
              <a:buNone/>
              <a:defRPr>
                <a:solidFill>
                  <a:schemeClr val="dk1"/>
                </a:solidFill>
              </a:defRPr>
            </a:lvl7pPr>
            <a:lvl8pPr lvl="7" rtl="0">
              <a:spcBef>
                <a:spcPts val="1600"/>
              </a:spcBef>
              <a:spcAft>
                <a:spcPts val="0"/>
              </a:spcAft>
              <a:buClr>
                <a:schemeClr val="dk1"/>
              </a:buClr>
              <a:buSzPts val="1400"/>
              <a:buNone/>
              <a:defRPr>
                <a:solidFill>
                  <a:schemeClr val="dk1"/>
                </a:solidFill>
              </a:defRPr>
            </a:lvl8pPr>
            <a:lvl9pPr lvl="8" rtl="0">
              <a:spcBef>
                <a:spcPts val="1600"/>
              </a:spcBef>
              <a:spcAft>
                <a:spcPts val="1600"/>
              </a:spcAft>
              <a:buClr>
                <a:schemeClr val="dk1"/>
              </a:buClr>
              <a:buSzPts val="1400"/>
              <a:buNone/>
              <a:defRPr>
                <a:solidFill>
                  <a:schemeClr val="dk1"/>
                </a:solidFill>
              </a:defRPr>
            </a:lvl9pPr>
          </a:lstStyle>
          <a:p>
            <a:endParaRPr/>
          </a:p>
        </p:txBody>
      </p:sp>
      <p:sp>
        <p:nvSpPr>
          <p:cNvPr id="117" name="Google Shape;117;p22"/>
          <p:cNvSpPr txBox="1">
            <a:spLocks noGrp="1"/>
          </p:cNvSpPr>
          <p:nvPr>
            <p:ph type="subTitle" idx="8"/>
          </p:nvPr>
        </p:nvSpPr>
        <p:spPr>
          <a:xfrm>
            <a:off x="6063950" y="3428625"/>
            <a:ext cx="2159700" cy="360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None/>
              <a:defRPr sz="1600">
                <a:solidFill>
                  <a:schemeClr val="dk1"/>
                </a:solidFill>
                <a:latin typeface="Be Vietnam"/>
                <a:ea typeface="Be Vietnam"/>
                <a:cs typeface="Be Vietnam"/>
                <a:sym typeface="Be Vietnam"/>
              </a:defRPr>
            </a:lvl1pPr>
            <a:lvl2pPr lvl="1" rtl="0">
              <a:spcBef>
                <a:spcPts val="1600"/>
              </a:spcBef>
              <a:spcAft>
                <a:spcPts val="0"/>
              </a:spcAft>
              <a:buClr>
                <a:schemeClr val="dk1"/>
              </a:buClr>
              <a:buSzPts val="1400"/>
              <a:buNone/>
              <a:defRPr>
                <a:solidFill>
                  <a:schemeClr val="dk1"/>
                </a:solidFill>
              </a:defRPr>
            </a:lvl2pPr>
            <a:lvl3pPr lvl="2" rtl="0">
              <a:spcBef>
                <a:spcPts val="1600"/>
              </a:spcBef>
              <a:spcAft>
                <a:spcPts val="0"/>
              </a:spcAft>
              <a:buClr>
                <a:schemeClr val="dk1"/>
              </a:buClr>
              <a:buSzPts val="1400"/>
              <a:buNone/>
              <a:defRPr>
                <a:solidFill>
                  <a:schemeClr val="dk1"/>
                </a:solidFill>
              </a:defRPr>
            </a:lvl3pPr>
            <a:lvl4pPr lvl="3" rtl="0">
              <a:spcBef>
                <a:spcPts val="1600"/>
              </a:spcBef>
              <a:spcAft>
                <a:spcPts val="0"/>
              </a:spcAft>
              <a:buClr>
                <a:schemeClr val="dk1"/>
              </a:buClr>
              <a:buSzPts val="1400"/>
              <a:buNone/>
              <a:defRPr>
                <a:solidFill>
                  <a:schemeClr val="dk1"/>
                </a:solidFill>
              </a:defRPr>
            </a:lvl4pPr>
            <a:lvl5pPr lvl="4" rtl="0">
              <a:spcBef>
                <a:spcPts val="1600"/>
              </a:spcBef>
              <a:spcAft>
                <a:spcPts val="0"/>
              </a:spcAft>
              <a:buClr>
                <a:schemeClr val="dk1"/>
              </a:buClr>
              <a:buSzPts val="1400"/>
              <a:buNone/>
              <a:defRPr>
                <a:solidFill>
                  <a:schemeClr val="dk1"/>
                </a:solidFill>
              </a:defRPr>
            </a:lvl5pPr>
            <a:lvl6pPr lvl="5" rtl="0">
              <a:spcBef>
                <a:spcPts val="1600"/>
              </a:spcBef>
              <a:spcAft>
                <a:spcPts val="0"/>
              </a:spcAft>
              <a:buClr>
                <a:schemeClr val="dk1"/>
              </a:buClr>
              <a:buSzPts val="1400"/>
              <a:buNone/>
              <a:defRPr>
                <a:solidFill>
                  <a:schemeClr val="dk1"/>
                </a:solidFill>
              </a:defRPr>
            </a:lvl6pPr>
            <a:lvl7pPr lvl="6" rtl="0">
              <a:spcBef>
                <a:spcPts val="1600"/>
              </a:spcBef>
              <a:spcAft>
                <a:spcPts val="0"/>
              </a:spcAft>
              <a:buClr>
                <a:schemeClr val="dk1"/>
              </a:buClr>
              <a:buSzPts val="1400"/>
              <a:buNone/>
              <a:defRPr>
                <a:solidFill>
                  <a:schemeClr val="dk1"/>
                </a:solidFill>
              </a:defRPr>
            </a:lvl7pPr>
            <a:lvl8pPr lvl="7" rtl="0">
              <a:spcBef>
                <a:spcPts val="1600"/>
              </a:spcBef>
              <a:spcAft>
                <a:spcPts val="0"/>
              </a:spcAft>
              <a:buClr>
                <a:schemeClr val="dk1"/>
              </a:buClr>
              <a:buSzPts val="1400"/>
              <a:buNone/>
              <a:defRPr>
                <a:solidFill>
                  <a:schemeClr val="dk1"/>
                </a:solidFill>
              </a:defRPr>
            </a:lvl8pPr>
            <a:lvl9pPr lvl="8" rtl="0">
              <a:spcBef>
                <a:spcPts val="1600"/>
              </a:spcBef>
              <a:spcAft>
                <a:spcPts val="1600"/>
              </a:spcAft>
              <a:buClr>
                <a:schemeClr val="dk1"/>
              </a:buClr>
              <a:buSzPts val="1400"/>
              <a:buNone/>
              <a:defRPr>
                <a:solidFill>
                  <a:schemeClr val="dk1"/>
                </a:solidFill>
              </a:defRPr>
            </a:lvl9pPr>
          </a:lstStyle>
          <a:p>
            <a:endParaRPr/>
          </a:p>
        </p:txBody>
      </p:sp>
      <p:sp>
        <p:nvSpPr>
          <p:cNvPr id="118" name="Google Shape;118;p22"/>
          <p:cNvSpPr txBox="1">
            <a:spLocks noGrp="1"/>
          </p:cNvSpPr>
          <p:nvPr>
            <p:ph type="title" hasCustomPrompt="1"/>
          </p:nvPr>
        </p:nvSpPr>
        <p:spPr>
          <a:xfrm flipH="1">
            <a:off x="620700" y="1491575"/>
            <a:ext cx="1080000" cy="360000"/>
          </a:xfrm>
          <a:prstGeom prst="rect">
            <a:avLst/>
          </a:prstGeom>
        </p:spPr>
        <p:txBody>
          <a:bodyPr spcFirstLastPara="1" wrap="square" lIns="91425" tIns="91425" rIns="91425" bIns="91425" anchor="ctr" anchorCtr="0">
            <a:noAutofit/>
          </a:bodyPr>
          <a:lstStyle>
            <a:lvl1pPr lvl="0" algn="l" rtl="0">
              <a:spcBef>
                <a:spcPts val="0"/>
              </a:spcBef>
              <a:spcAft>
                <a:spcPts val="0"/>
              </a:spcAft>
              <a:buClr>
                <a:schemeClr val="dk1"/>
              </a:buClr>
              <a:buSzPts val="3000"/>
              <a:buNone/>
              <a:defRPr sz="2400">
                <a:solidFill>
                  <a:schemeClr val="dk1"/>
                </a:solidFill>
              </a:defRPr>
            </a:lvl1pPr>
            <a:lvl2pPr lvl="1" algn="ctr" rtl="0">
              <a:spcBef>
                <a:spcPts val="0"/>
              </a:spcBef>
              <a:spcAft>
                <a:spcPts val="0"/>
              </a:spcAft>
              <a:buClr>
                <a:schemeClr val="dk1"/>
              </a:buClr>
              <a:buSzPts val="3000"/>
              <a:buNone/>
              <a:defRPr sz="3000">
                <a:solidFill>
                  <a:schemeClr val="dk1"/>
                </a:solidFill>
              </a:defRPr>
            </a:lvl2pPr>
            <a:lvl3pPr lvl="2" algn="ctr" rtl="0">
              <a:spcBef>
                <a:spcPts val="0"/>
              </a:spcBef>
              <a:spcAft>
                <a:spcPts val="0"/>
              </a:spcAft>
              <a:buClr>
                <a:schemeClr val="dk1"/>
              </a:buClr>
              <a:buSzPts val="3000"/>
              <a:buNone/>
              <a:defRPr sz="3000">
                <a:solidFill>
                  <a:schemeClr val="dk1"/>
                </a:solidFill>
              </a:defRPr>
            </a:lvl3pPr>
            <a:lvl4pPr lvl="3" algn="ctr" rtl="0">
              <a:spcBef>
                <a:spcPts val="0"/>
              </a:spcBef>
              <a:spcAft>
                <a:spcPts val="0"/>
              </a:spcAft>
              <a:buClr>
                <a:schemeClr val="dk1"/>
              </a:buClr>
              <a:buSzPts val="3000"/>
              <a:buNone/>
              <a:defRPr sz="3000">
                <a:solidFill>
                  <a:schemeClr val="dk1"/>
                </a:solidFill>
              </a:defRPr>
            </a:lvl4pPr>
            <a:lvl5pPr lvl="4" algn="ctr" rtl="0">
              <a:spcBef>
                <a:spcPts val="0"/>
              </a:spcBef>
              <a:spcAft>
                <a:spcPts val="0"/>
              </a:spcAft>
              <a:buClr>
                <a:schemeClr val="dk1"/>
              </a:buClr>
              <a:buSzPts val="3000"/>
              <a:buNone/>
              <a:defRPr sz="3000">
                <a:solidFill>
                  <a:schemeClr val="dk1"/>
                </a:solidFill>
              </a:defRPr>
            </a:lvl5pPr>
            <a:lvl6pPr lvl="5" algn="ctr" rtl="0">
              <a:spcBef>
                <a:spcPts val="0"/>
              </a:spcBef>
              <a:spcAft>
                <a:spcPts val="0"/>
              </a:spcAft>
              <a:buClr>
                <a:schemeClr val="dk1"/>
              </a:buClr>
              <a:buSzPts val="3000"/>
              <a:buNone/>
              <a:defRPr sz="3000">
                <a:solidFill>
                  <a:schemeClr val="dk1"/>
                </a:solidFill>
              </a:defRPr>
            </a:lvl6pPr>
            <a:lvl7pPr lvl="6" algn="ctr" rtl="0">
              <a:spcBef>
                <a:spcPts val="0"/>
              </a:spcBef>
              <a:spcAft>
                <a:spcPts val="0"/>
              </a:spcAft>
              <a:buClr>
                <a:schemeClr val="dk1"/>
              </a:buClr>
              <a:buSzPts val="3000"/>
              <a:buNone/>
              <a:defRPr sz="3000">
                <a:solidFill>
                  <a:schemeClr val="dk1"/>
                </a:solidFill>
              </a:defRPr>
            </a:lvl7pPr>
            <a:lvl8pPr lvl="7" algn="ctr" rtl="0">
              <a:spcBef>
                <a:spcPts val="0"/>
              </a:spcBef>
              <a:spcAft>
                <a:spcPts val="0"/>
              </a:spcAft>
              <a:buClr>
                <a:schemeClr val="dk1"/>
              </a:buClr>
              <a:buSzPts val="3000"/>
              <a:buNone/>
              <a:defRPr sz="3000">
                <a:solidFill>
                  <a:schemeClr val="dk1"/>
                </a:solidFill>
              </a:defRPr>
            </a:lvl8pPr>
            <a:lvl9pPr lvl="8" algn="ctr" rtl="0">
              <a:spcBef>
                <a:spcPts val="0"/>
              </a:spcBef>
              <a:spcAft>
                <a:spcPts val="0"/>
              </a:spcAft>
              <a:buClr>
                <a:schemeClr val="dk1"/>
              </a:buClr>
              <a:buSzPts val="3000"/>
              <a:buNone/>
              <a:defRPr sz="3000">
                <a:solidFill>
                  <a:schemeClr val="dk1"/>
                </a:solidFill>
              </a:defRPr>
            </a:lvl9pPr>
          </a:lstStyle>
          <a:p>
            <a:r>
              <a:t>xx%</a:t>
            </a:r>
          </a:p>
        </p:txBody>
      </p:sp>
      <p:sp>
        <p:nvSpPr>
          <p:cNvPr id="119" name="Google Shape;119;p22"/>
          <p:cNvSpPr txBox="1">
            <a:spLocks noGrp="1"/>
          </p:cNvSpPr>
          <p:nvPr>
            <p:ph type="title" idx="9" hasCustomPrompt="1"/>
          </p:nvPr>
        </p:nvSpPr>
        <p:spPr>
          <a:xfrm>
            <a:off x="3342325" y="1491575"/>
            <a:ext cx="1080000" cy="360000"/>
          </a:xfrm>
          <a:prstGeom prst="rect">
            <a:avLst/>
          </a:prstGeom>
        </p:spPr>
        <p:txBody>
          <a:bodyPr spcFirstLastPara="1" wrap="square" lIns="91425" tIns="91425" rIns="91425" bIns="91425" anchor="ctr" anchorCtr="0">
            <a:noAutofit/>
          </a:bodyPr>
          <a:lstStyle>
            <a:lvl1pPr lvl="0" algn="l" rtl="0">
              <a:spcBef>
                <a:spcPts val="0"/>
              </a:spcBef>
              <a:spcAft>
                <a:spcPts val="0"/>
              </a:spcAft>
              <a:buClr>
                <a:schemeClr val="dk1"/>
              </a:buClr>
              <a:buSzPts val="3000"/>
              <a:buNone/>
              <a:defRPr sz="2400">
                <a:solidFill>
                  <a:schemeClr val="dk1"/>
                </a:solidFill>
              </a:defRPr>
            </a:lvl1pPr>
            <a:lvl2pPr lvl="1" algn="ctr" rtl="0">
              <a:spcBef>
                <a:spcPts val="0"/>
              </a:spcBef>
              <a:spcAft>
                <a:spcPts val="0"/>
              </a:spcAft>
              <a:buClr>
                <a:schemeClr val="dk1"/>
              </a:buClr>
              <a:buSzPts val="3000"/>
              <a:buNone/>
              <a:defRPr sz="3000">
                <a:solidFill>
                  <a:schemeClr val="dk1"/>
                </a:solidFill>
              </a:defRPr>
            </a:lvl2pPr>
            <a:lvl3pPr lvl="2" algn="ctr" rtl="0">
              <a:spcBef>
                <a:spcPts val="0"/>
              </a:spcBef>
              <a:spcAft>
                <a:spcPts val="0"/>
              </a:spcAft>
              <a:buClr>
                <a:schemeClr val="dk1"/>
              </a:buClr>
              <a:buSzPts val="3000"/>
              <a:buNone/>
              <a:defRPr sz="3000">
                <a:solidFill>
                  <a:schemeClr val="dk1"/>
                </a:solidFill>
              </a:defRPr>
            </a:lvl3pPr>
            <a:lvl4pPr lvl="3" algn="ctr" rtl="0">
              <a:spcBef>
                <a:spcPts val="0"/>
              </a:spcBef>
              <a:spcAft>
                <a:spcPts val="0"/>
              </a:spcAft>
              <a:buClr>
                <a:schemeClr val="dk1"/>
              </a:buClr>
              <a:buSzPts val="3000"/>
              <a:buNone/>
              <a:defRPr sz="3000">
                <a:solidFill>
                  <a:schemeClr val="dk1"/>
                </a:solidFill>
              </a:defRPr>
            </a:lvl4pPr>
            <a:lvl5pPr lvl="4" algn="ctr" rtl="0">
              <a:spcBef>
                <a:spcPts val="0"/>
              </a:spcBef>
              <a:spcAft>
                <a:spcPts val="0"/>
              </a:spcAft>
              <a:buClr>
                <a:schemeClr val="dk1"/>
              </a:buClr>
              <a:buSzPts val="3000"/>
              <a:buNone/>
              <a:defRPr sz="3000">
                <a:solidFill>
                  <a:schemeClr val="dk1"/>
                </a:solidFill>
              </a:defRPr>
            </a:lvl5pPr>
            <a:lvl6pPr lvl="5" algn="ctr" rtl="0">
              <a:spcBef>
                <a:spcPts val="0"/>
              </a:spcBef>
              <a:spcAft>
                <a:spcPts val="0"/>
              </a:spcAft>
              <a:buClr>
                <a:schemeClr val="dk1"/>
              </a:buClr>
              <a:buSzPts val="3000"/>
              <a:buNone/>
              <a:defRPr sz="3000">
                <a:solidFill>
                  <a:schemeClr val="dk1"/>
                </a:solidFill>
              </a:defRPr>
            </a:lvl6pPr>
            <a:lvl7pPr lvl="6" algn="ctr" rtl="0">
              <a:spcBef>
                <a:spcPts val="0"/>
              </a:spcBef>
              <a:spcAft>
                <a:spcPts val="0"/>
              </a:spcAft>
              <a:buClr>
                <a:schemeClr val="dk1"/>
              </a:buClr>
              <a:buSzPts val="3000"/>
              <a:buNone/>
              <a:defRPr sz="3000">
                <a:solidFill>
                  <a:schemeClr val="dk1"/>
                </a:solidFill>
              </a:defRPr>
            </a:lvl7pPr>
            <a:lvl8pPr lvl="7" algn="ctr" rtl="0">
              <a:spcBef>
                <a:spcPts val="0"/>
              </a:spcBef>
              <a:spcAft>
                <a:spcPts val="0"/>
              </a:spcAft>
              <a:buClr>
                <a:schemeClr val="dk1"/>
              </a:buClr>
              <a:buSzPts val="3000"/>
              <a:buNone/>
              <a:defRPr sz="3000">
                <a:solidFill>
                  <a:schemeClr val="dk1"/>
                </a:solidFill>
              </a:defRPr>
            </a:lvl8pPr>
            <a:lvl9pPr lvl="8" algn="ctr" rtl="0">
              <a:spcBef>
                <a:spcPts val="0"/>
              </a:spcBef>
              <a:spcAft>
                <a:spcPts val="0"/>
              </a:spcAft>
              <a:buClr>
                <a:schemeClr val="dk1"/>
              </a:buClr>
              <a:buSzPts val="3000"/>
              <a:buNone/>
              <a:defRPr sz="3000">
                <a:solidFill>
                  <a:schemeClr val="dk1"/>
                </a:solidFill>
              </a:defRPr>
            </a:lvl9pPr>
          </a:lstStyle>
          <a:p>
            <a:r>
              <a:t>xx%</a:t>
            </a:r>
          </a:p>
        </p:txBody>
      </p:sp>
      <p:sp>
        <p:nvSpPr>
          <p:cNvPr id="120" name="Google Shape;120;p22"/>
          <p:cNvSpPr txBox="1">
            <a:spLocks noGrp="1"/>
          </p:cNvSpPr>
          <p:nvPr>
            <p:ph type="title" idx="13" hasCustomPrompt="1"/>
          </p:nvPr>
        </p:nvSpPr>
        <p:spPr>
          <a:xfrm>
            <a:off x="6063950" y="1491575"/>
            <a:ext cx="1080000" cy="360000"/>
          </a:xfrm>
          <a:prstGeom prst="rect">
            <a:avLst/>
          </a:prstGeom>
        </p:spPr>
        <p:txBody>
          <a:bodyPr spcFirstLastPara="1" wrap="square" lIns="91425" tIns="91425" rIns="91425" bIns="91425" anchor="ctr" anchorCtr="0">
            <a:noAutofit/>
          </a:bodyPr>
          <a:lstStyle>
            <a:lvl1pPr lvl="0" algn="l" rtl="0">
              <a:spcBef>
                <a:spcPts val="0"/>
              </a:spcBef>
              <a:spcAft>
                <a:spcPts val="0"/>
              </a:spcAft>
              <a:buClr>
                <a:schemeClr val="dk1"/>
              </a:buClr>
              <a:buSzPts val="3000"/>
              <a:buNone/>
              <a:defRPr sz="2400">
                <a:solidFill>
                  <a:schemeClr val="dk1"/>
                </a:solidFill>
              </a:defRPr>
            </a:lvl1pPr>
            <a:lvl2pPr lvl="1" algn="ctr" rtl="0">
              <a:spcBef>
                <a:spcPts val="0"/>
              </a:spcBef>
              <a:spcAft>
                <a:spcPts val="0"/>
              </a:spcAft>
              <a:buClr>
                <a:schemeClr val="dk1"/>
              </a:buClr>
              <a:buSzPts val="3000"/>
              <a:buNone/>
              <a:defRPr sz="3000">
                <a:solidFill>
                  <a:schemeClr val="dk1"/>
                </a:solidFill>
              </a:defRPr>
            </a:lvl2pPr>
            <a:lvl3pPr lvl="2" algn="ctr" rtl="0">
              <a:spcBef>
                <a:spcPts val="0"/>
              </a:spcBef>
              <a:spcAft>
                <a:spcPts val="0"/>
              </a:spcAft>
              <a:buClr>
                <a:schemeClr val="dk1"/>
              </a:buClr>
              <a:buSzPts val="3000"/>
              <a:buNone/>
              <a:defRPr sz="3000">
                <a:solidFill>
                  <a:schemeClr val="dk1"/>
                </a:solidFill>
              </a:defRPr>
            </a:lvl3pPr>
            <a:lvl4pPr lvl="3" algn="ctr" rtl="0">
              <a:spcBef>
                <a:spcPts val="0"/>
              </a:spcBef>
              <a:spcAft>
                <a:spcPts val="0"/>
              </a:spcAft>
              <a:buClr>
                <a:schemeClr val="dk1"/>
              </a:buClr>
              <a:buSzPts val="3000"/>
              <a:buNone/>
              <a:defRPr sz="3000">
                <a:solidFill>
                  <a:schemeClr val="dk1"/>
                </a:solidFill>
              </a:defRPr>
            </a:lvl4pPr>
            <a:lvl5pPr lvl="4" algn="ctr" rtl="0">
              <a:spcBef>
                <a:spcPts val="0"/>
              </a:spcBef>
              <a:spcAft>
                <a:spcPts val="0"/>
              </a:spcAft>
              <a:buClr>
                <a:schemeClr val="dk1"/>
              </a:buClr>
              <a:buSzPts val="3000"/>
              <a:buNone/>
              <a:defRPr sz="3000">
                <a:solidFill>
                  <a:schemeClr val="dk1"/>
                </a:solidFill>
              </a:defRPr>
            </a:lvl5pPr>
            <a:lvl6pPr lvl="5" algn="ctr" rtl="0">
              <a:spcBef>
                <a:spcPts val="0"/>
              </a:spcBef>
              <a:spcAft>
                <a:spcPts val="0"/>
              </a:spcAft>
              <a:buClr>
                <a:schemeClr val="dk1"/>
              </a:buClr>
              <a:buSzPts val="3000"/>
              <a:buNone/>
              <a:defRPr sz="3000">
                <a:solidFill>
                  <a:schemeClr val="dk1"/>
                </a:solidFill>
              </a:defRPr>
            </a:lvl6pPr>
            <a:lvl7pPr lvl="6" algn="ctr" rtl="0">
              <a:spcBef>
                <a:spcPts val="0"/>
              </a:spcBef>
              <a:spcAft>
                <a:spcPts val="0"/>
              </a:spcAft>
              <a:buClr>
                <a:schemeClr val="dk1"/>
              </a:buClr>
              <a:buSzPts val="3000"/>
              <a:buNone/>
              <a:defRPr sz="3000">
                <a:solidFill>
                  <a:schemeClr val="dk1"/>
                </a:solidFill>
              </a:defRPr>
            </a:lvl7pPr>
            <a:lvl8pPr lvl="7" algn="ctr" rtl="0">
              <a:spcBef>
                <a:spcPts val="0"/>
              </a:spcBef>
              <a:spcAft>
                <a:spcPts val="0"/>
              </a:spcAft>
              <a:buClr>
                <a:schemeClr val="dk1"/>
              </a:buClr>
              <a:buSzPts val="3000"/>
              <a:buNone/>
              <a:defRPr sz="3000">
                <a:solidFill>
                  <a:schemeClr val="dk1"/>
                </a:solidFill>
              </a:defRPr>
            </a:lvl8pPr>
            <a:lvl9pPr lvl="8" algn="ctr" rtl="0">
              <a:spcBef>
                <a:spcPts val="0"/>
              </a:spcBef>
              <a:spcAft>
                <a:spcPts val="0"/>
              </a:spcAft>
              <a:buClr>
                <a:schemeClr val="dk1"/>
              </a:buClr>
              <a:buSzPts val="3000"/>
              <a:buNone/>
              <a:defRPr sz="3000">
                <a:solidFill>
                  <a:schemeClr val="dk1"/>
                </a:solidFill>
              </a:defRPr>
            </a:lvl9pPr>
          </a:lstStyle>
          <a:p>
            <a:r>
              <a:t>xx%</a:t>
            </a:r>
          </a:p>
        </p:txBody>
      </p:sp>
      <p:sp>
        <p:nvSpPr>
          <p:cNvPr id="121" name="Google Shape;121;p22"/>
          <p:cNvSpPr txBox="1">
            <a:spLocks noGrp="1"/>
          </p:cNvSpPr>
          <p:nvPr>
            <p:ph type="title" idx="14" hasCustomPrompt="1"/>
          </p:nvPr>
        </p:nvSpPr>
        <p:spPr>
          <a:xfrm flipH="1">
            <a:off x="620700" y="3068625"/>
            <a:ext cx="1080000" cy="360000"/>
          </a:xfrm>
          <a:prstGeom prst="rect">
            <a:avLst/>
          </a:prstGeom>
        </p:spPr>
        <p:txBody>
          <a:bodyPr spcFirstLastPara="1" wrap="square" lIns="91425" tIns="91425" rIns="91425" bIns="91425" anchor="ctr" anchorCtr="0">
            <a:noAutofit/>
          </a:bodyPr>
          <a:lstStyle>
            <a:lvl1pPr lvl="0" algn="l" rtl="0">
              <a:spcBef>
                <a:spcPts val="0"/>
              </a:spcBef>
              <a:spcAft>
                <a:spcPts val="0"/>
              </a:spcAft>
              <a:buClr>
                <a:schemeClr val="dk1"/>
              </a:buClr>
              <a:buSzPts val="3000"/>
              <a:buNone/>
              <a:defRPr sz="2400">
                <a:solidFill>
                  <a:schemeClr val="dk1"/>
                </a:solidFill>
              </a:defRPr>
            </a:lvl1pPr>
            <a:lvl2pPr lvl="1" algn="ctr" rtl="0">
              <a:spcBef>
                <a:spcPts val="0"/>
              </a:spcBef>
              <a:spcAft>
                <a:spcPts val="0"/>
              </a:spcAft>
              <a:buClr>
                <a:schemeClr val="dk1"/>
              </a:buClr>
              <a:buSzPts val="3000"/>
              <a:buNone/>
              <a:defRPr sz="3000">
                <a:solidFill>
                  <a:schemeClr val="dk1"/>
                </a:solidFill>
              </a:defRPr>
            </a:lvl2pPr>
            <a:lvl3pPr lvl="2" algn="ctr" rtl="0">
              <a:spcBef>
                <a:spcPts val="0"/>
              </a:spcBef>
              <a:spcAft>
                <a:spcPts val="0"/>
              </a:spcAft>
              <a:buClr>
                <a:schemeClr val="dk1"/>
              </a:buClr>
              <a:buSzPts val="3000"/>
              <a:buNone/>
              <a:defRPr sz="3000">
                <a:solidFill>
                  <a:schemeClr val="dk1"/>
                </a:solidFill>
              </a:defRPr>
            </a:lvl3pPr>
            <a:lvl4pPr lvl="3" algn="ctr" rtl="0">
              <a:spcBef>
                <a:spcPts val="0"/>
              </a:spcBef>
              <a:spcAft>
                <a:spcPts val="0"/>
              </a:spcAft>
              <a:buClr>
                <a:schemeClr val="dk1"/>
              </a:buClr>
              <a:buSzPts val="3000"/>
              <a:buNone/>
              <a:defRPr sz="3000">
                <a:solidFill>
                  <a:schemeClr val="dk1"/>
                </a:solidFill>
              </a:defRPr>
            </a:lvl4pPr>
            <a:lvl5pPr lvl="4" algn="ctr" rtl="0">
              <a:spcBef>
                <a:spcPts val="0"/>
              </a:spcBef>
              <a:spcAft>
                <a:spcPts val="0"/>
              </a:spcAft>
              <a:buClr>
                <a:schemeClr val="dk1"/>
              </a:buClr>
              <a:buSzPts val="3000"/>
              <a:buNone/>
              <a:defRPr sz="3000">
                <a:solidFill>
                  <a:schemeClr val="dk1"/>
                </a:solidFill>
              </a:defRPr>
            </a:lvl5pPr>
            <a:lvl6pPr lvl="5" algn="ctr" rtl="0">
              <a:spcBef>
                <a:spcPts val="0"/>
              </a:spcBef>
              <a:spcAft>
                <a:spcPts val="0"/>
              </a:spcAft>
              <a:buClr>
                <a:schemeClr val="dk1"/>
              </a:buClr>
              <a:buSzPts val="3000"/>
              <a:buNone/>
              <a:defRPr sz="3000">
                <a:solidFill>
                  <a:schemeClr val="dk1"/>
                </a:solidFill>
              </a:defRPr>
            </a:lvl6pPr>
            <a:lvl7pPr lvl="6" algn="ctr" rtl="0">
              <a:spcBef>
                <a:spcPts val="0"/>
              </a:spcBef>
              <a:spcAft>
                <a:spcPts val="0"/>
              </a:spcAft>
              <a:buClr>
                <a:schemeClr val="dk1"/>
              </a:buClr>
              <a:buSzPts val="3000"/>
              <a:buNone/>
              <a:defRPr sz="3000">
                <a:solidFill>
                  <a:schemeClr val="dk1"/>
                </a:solidFill>
              </a:defRPr>
            </a:lvl7pPr>
            <a:lvl8pPr lvl="7" algn="ctr" rtl="0">
              <a:spcBef>
                <a:spcPts val="0"/>
              </a:spcBef>
              <a:spcAft>
                <a:spcPts val="0"/>
              </a:spcAft>
              <a:buClr>
                <a:schemeClr val="dk1"/>
              </a:buClr>
              <a:buSzPts val="3000"/>
              <a:buNone/>
              <a:defRPr sz="3000">
                <a:solidFill>
                  <a:schemeClr val="dk1"/>
                </a:solidFill>
              </a:defRPr>
            </a:lvl8pPr>
            <a:lvl9pPr lvl="8" algn="ctr" rtl="0">
              <a:spcBef>
                <a:spcPts val="0"/>
              </a:spcBef>
              <a:spcAft>
                <a:spcPts val="0"/>
              </a:spcAft>
              <a:buClr>
                <a:schemeClr val="dk1"/>
              </a:buClr>
              <a:buSzPts val="3000"/>
              <a:buNone/>
              <a:defRPr sz="3000">
                <a:solidFill>
                  <a:schemeClr val="dk1"/>
                </a:solidFill>
              </a:defRPr>
            </a:lvl9pPr>
          </a:lstStyle>
          <a:p>
            <a:r>
              <a:t>xx%</a:t>
            </a:r>
          </a:p>
        </p:txBody>
      </p:sp>
      <p:sp>
        <p:nvSpPr>
          <p:cNvPr id="122" name="Google Shape;122;p22"/>
          <p:cNvSpPr txBox="1">
            <a:spLocks noGrp="1"/>
          </p:cNvSpPr>
          <p:nvPr>
            <p:ph type="title" idx="15" hasCustomPrompt="1"/>
          </p:nvPr>
        </p:nvSpPr>
        <p:spPr>
          <a:xfrm>
            <a:off x="3342325" y="3068625"/>
            <a:ext cx="1080000" cy="360000"/>
          </a:xfrm>
          <a:prstGeom prst="rect">
            <a:avLst/>
          </a:prstGeom>
        </p:spPr>
        <p:txBody>
          <a:bodyPr spcFirstLastPara="1" wrap="square" lIns="91425" tIns="91425" rIns="91425" bIns="91425" anchor="ctr" anchorCtr="0">
            <a:noAutofit/>
          </a:bodyPr>
          <a:lstStyle>
            <a:lvl1pPr lvl="0" algn="l" rtl="0">
              <a:spcBef>
                <a:spcPts val="0"/>
              </a:spcBef>
              <a:spcAft>
                <a:spcPts val="0"/>
              </a:spcAft>
              <a:buClr>
                <a:schemeClr val="dk1"/>
              </a:buClr>
              <a:buSzPts val="3000"/>
              <a:buNone/>
              <a:defRPr sz="2400">
                <a:solidFill>
                  <a:schemeClr val="dk1"/>
                </a:solidFill>
              </a:defRPr>
            </a:lvl1pPr>
            <a:lvl2pPr lvl="1" algn="ctr" rtl="0">
              <a:spcBef>
                <a:spcPts val="0"/>
              </a:spcBef>
              <a:spcAft>
                <a:spcPts val="0"/>
              </a:spcAft>
              <a:buClr>
                <a:schemeClr val="dk1"/>
              </a:buClr>
              <a:buSzPts val="3000"/>
              <a:buNone/>
              <a:defRPr sz="3000">
                <a:solidFill>
                  <a:schemeClr val="dk1"/>
                </a:solidFill>
              </a:defRPr>
            </a:lvl2pPr>
            <a:lvl3pPr lvl="2" algn="ctr" rtl="0">
              <a:spcBef>
                <a:spcPts val="0"/>
              </a:spcBef>
              <a:spcAft>
                <a:spcPts val="0"/>
              </a:spcAft>
              <a:buClr>
                <a:schemeClr val="dk1"/>
              </a:buClr>
              <a:buSzPts val="3000"/>
              <a:buNone/>
              <a:defRPr sz="3000">
                <a:solidFill>
                  <a:schemeClr val="dk1"/>
                </a:solidFill>
              </a:defRPr>
            </a:lvl3pPr>
            <a:lvl4pPr lvl="3" algn="ctr" rtl="0">
              <a:spcBef>
                <a:spcPts val="0"/>
              </a:spcBef>
              <a:spcAft>
                <a:spcPts val="0"/>
              </a:spcAft>
              <a:buClr>
                <a:schemeClr val="dk1"/>
              </a:buClr>
              <a:buSzPts val="3000"/>
              <a:buNone/>
              <a:defRPr sz="3000">
                <a:solidFill>
                  <a:schemeClr val="dk1"/>
                </a:solidFill>
              </a:defRPr>
            </a:lvl4pPr>
            <a:lvl5pPr lvl="4" algn="ctr" rtl="0">
              <a:spcBef>
                <a:spcPts val="0"/>
              </a:spcBef>
              <a:spcAft>
                <a:spcPts val="0"/>
              </a:spcAft>
              <a:buClr>
                <a:schemeClr val="dk1"/>
              </a:buClr>
              <a:buSzPts val="3000"/>
              <a:buNone/>
              <a:defRPr sz="3000">
                <a:solidFill>
                  <a:schemeClr val="dk1"/>
                </a:solidFill>
              </a:defRPr>
            </a:lvl5pPr>
            <a:lvl6pPr lvl="5" algn="ctr" rtl="0">
              <a:spcBef>
                <a:spcPts val="0"/>
              </a:spcBef>
              <a:spcAft>
                <a:spcPts val="0"/>
              </a:spcAft>
              <a:buClr>
                <a:schemeClr val="dk1"/>
              </a:buClr>
              <a:buSzPts val="3000"/>
              <a:buNone/>
              <a:defRPr sz="3000">
                <a:solidFill>
                  <a:schemeClr val="dk1"/>
                </a:solidFill>
              </a:defRPr>
            </a:lvl6pPr>
            <a:lvl7pPr lvl="6" algn="ctr" rtl="0">
              <a:spcBef>
                <a:spcPts val="0"/>
              </a:spcBef>
              <a:spcAft>
                <a:spcPts val="0"/>
              </a:spcAft>
              <a:buClr>
                <a:schemeClr val="dk1"/>
              </a:buClr>
              <a:buSzPts val="3000"/>
              <a:buNone/>
              <a:defRPr sz="3000">
                <a:solidFill>
                  <a:schemeClr val="dk1"/>
                </a:solidFill>
              </a:defRPr>
            </a:lvl7pPr>
            <a:lvl8pPr lvl="7" algn="ctr" rtl="0">
              <a:spcBef>
                <a:spcPts val="0"/>
              </a:spcBef>
              <a:spcAft>
                <a:spcPts val="0"/>
              </a:spcAft>
              <a:buClr>
                <a:schemeClr val="dk1"/>
              </a:buClr>
              <a:buSzPts val="3000"/>
              <a:buNone/>
              <a:defRPr sz="3000">
                <a:solidFill>
                  <a:schemeClr val="dk1"/>
                </a:solidFill>
              </a:defRPr>
            </a:lvl8pPr>
            <a:lvl9pPr lvl="8" algn="ctr" rtl="0">
              <a:spcBef>
                <a:spcPts val="0"/>
              </a:spcBef>
              <a:spcAft>
                <a:spcPts val="0"/>
              </a:spcAft>
              <a:buClr>
                <a:schemeClr val="dk1"/>
              </a:buClr>
              <a:buSzPts val="3000"/>
              <a:buNone/>
              <a:defRPr sz="3000">
                <a:solidFill>
                  <a:schemeClr val="dk1"/>
                </a:solidFill>
              </a:defRPr>
            </a:lvl9pPr>
          </a:lstStyle>
          <a:p>
            <a:r>
              <a:t>xx%</a:t>
            </a:r>
          </a:p>
        </p:txBody>
      </p:sp>
      <p:sp>
        <p:nvSpPr>
          <p:cNvPr id="123" name="Google Shape;123;p22"/>
          <p:cNvSpPr txBox="1">
            <a:spLocks noGrp="1"/>
          </p:cNvSpPr>
          <p:nvPr>
            <p:ph type="title" idx="16" hasCustomPrompt="1"/>
          </p:nvPr>
        </p:nvSpPr>
        <p:spPr>
          <a:xfrm>
            <a:off x="6063950" y="3068625"/>
            <a:ext cx="1080000" cy="360000"/>
          </a:xfrm>
          <a:prstGeom prst="rect">
            <a:avLst/>
          </a:prstGeom>
        </p:spPr>
        <p:txBody>
          <a:bodyPr spcFirstLastPara="1" wrap="square" lIns="91425" tIns="91425" rIns="91425" bIns="91425" anchor="ctr" anchorCtr="0">
            <a:noAutofit/>
          </a:bodyPr>
          <a:lstStyle>
            <a:lvl1pPr lvl="0" algn="l" rtl="0">
              <a:spcBef>
                <a:spcPts val="0"/>
              </a:spcBef>
              <a:spcAft>
                <a:spcPts val="0"/>
              </a:spcAft>
              <a:buClr>
                <a:schemeClr val="dk1"/>
              </a:buClr>
              <a:buSzPts val="3000"/>
              <a:buNone/>
              <a:defRPr sz="2400">
                <a:solidFill>
                  <a:schemeClr val="dk1"/>
                </a:solidFill>
              </a:defRPr>
            </a:lvl1pPr>
            <a:lvl2pPr lvl="1" algn="ctr" rtl="0">
              <a:spcBef>
                <a:spcPts val="0"/>
              </a:spcBef>
              <a:spcAft>
                <a:spcPts val="0"/>
              </a:spcAft>
              <a:buClr>
                <a:schemeClr val="dk1"/>
              </a:buClr>
              <a:buSzPts val="3000"/>
              <a:buNone/>
              <a:defRPr sz="3000">
                <a:solidFill>
                  <a:schemeClr val="dk1"/>
                </a:solidFill>
              </a:defRPr>
            </a:lvl2pPr>
            <a:lvl3pPr lvl="2" algn="ctr" rtl="0">
              <a:spcBef>
                <a:spcPts val="0"/>
              </a:spcBef>
              <a:spcAft>
                <a:spcPts val="0"/>
              </a:spcAft>
              <a:buClr>
                <a:schemeClr val="dk1"/>
              </a:buClr>
              <a:buSzPts val="3000"/>
              <a:buNone/>
              <a:defRPr sz="3000">
                <a:solidFill>
                  <a:schemeClr val="dk1"/>
                </a:solidFill>
              </a:defRPr>
            </a:lvl3pPr>
            <a:lvl4pPr lvl="3" algn="ctr" rtl="0">
              <a:spcBef>
                <a:spcPts val="0"/>
              </a:spcBef>
              <a:spcAft>
                <a:spcPts val="0"/>
              </a:spcAft>
              <a:buClr>
                <a:schemeClr val="dk1"/>
              </a:buClr>
              <a:buSzPts val="3000"/>
              <a:buNone/>
              <a:defRPr sz="3000">
                <a:solidFill>
                  <a:schemeClr val="dk1"/>
                </a:solidFill>
              </a:defRPr>
            </a:lvl4pPr>
            <a:lvl5pPr lvl="4" algn="ctr" rtl="0">
              <a:spcBef>
                <a:spcPts val="0"/>
              </a:spcBef>
              <a:spcAft>
                <a:spcPts val="0"/>
              </a:spcAft>
              <a:buClr>
                <a:schemeClr val="dk1"/>
              </a:buClr>
              <a:buSzPts val="3000"/>
              <a:buNone/>
              <a:defRPr sz="3000">
                <a:solidFill>
                  <a:schemeClr val="dk1"/>
                </a:solidFill>
              </a:defRPr>
            </a:lvl5pPr>
            <a:lvl6pPr lvl="5" algn="ctr" rtl="0">
              <a:spcBef>
                <a:spcPts val="0"/>
              </a:spcBef>
              <a:spcAft>
                <a:spcPts val="0"/>
              </a:spcAft>
              <a:buClr>
                <a:schemeClr val="dk1"/>
              </a:buClr>
              <a:buSzPts val="3000"/>
              <a:buNone/>
              <a:defRPr sz="3000">
                <a:solidFill>
                  <a:schemeClr val="dk1"/>
                </a:solidFill>
              </a:defRPr>
            </a:lvl6pPr>
            <a:lvl7pPr lvl="6" algn="ctr" rtl="0">
              <a:spcBef>
                <a:spcPts val="0"/>
              </a:spcBef>
              <a:spcAft>
                <a:spcPts val="0"/>
              </a:spcAft>
              <a:buClr>
                <a:schemeClr val="dk1"/>
              </a:buClr>
              <a:buSzPts val="3000"/>
              <a:buNone/>
              <a:defRPr sz="3000">
                <a:solidFill>
                  <a:schemeClr val="dk1"/>
                </a:solidFill>
              </a:defRPr>
            </a:lvl7pPr>
            <a:lvl8pPr lvl="7" algn="ctr" rtl="0">
              <a:spcBef>
                <a:spcPts val="0"/>
              </a:spcBef>
              <a:spcAft>
                <a:spcPts val="0"/>
              </a:spcAft>
              <a:buClr>
                <a:schemeClr val="dk1"/>
              </a:buClr>
              <a:buSzPts val="3000"/>
              <a:buNone/>
              <a:defRPr sz="3000">
                <a:solidFill>
                  <a:schemeClr val="dk1"/>
                </a:solidFill>
              </a:defRPr>
            </a:lvl8pPr>
            <a:lvl9pPr lvl="8" algn="ctr" rtl="0">
              <a:spcBef>
                <a:spcPts val="0"/>
              </a:spcBef>
              <a:spcAft>
                <a:spcPts val="0"/>
              </a:spcAft>
              <a:buClr>
                <a:schemeClr val="dk1"/>
              </a:buClr>
              <a:buSzPts val="3000"/>
              <a:buNone/>
              <a:defRPr sz="3000">
                <a:solidFill>
                  <a:schemeClr val="dk1"/>
                </a:solidFill>
              </a:defRPr>
            </a:lvl9pPr>
          </a:lstStyle>
          <a:p>
            <a:r>
              <a:t>xx%</a:t>
            </a:r>
          </a:p>
        </p:txBody>
      </p:sp>
      <p:sp>
        <p:nvSpPr>
          <p:cNvPr id="124" name="Google Shape;124;p22"/>
          <p:cNvSpPr txBox="1">
            <a:spLocks noGrp="1"/>
          </p:cNvSpPr>
          <p:nvPr>
            <p:ph type="title" idx="17"/>
          </p:nvPr>
        </p:nvSpPr>
        <p:spPr>
          <a:xfrm>
            <a:off x="540000" y="491400"/>
            <a:ext cx="8100000" cy="5727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4100"/>
              <a:buNone/>
              <a:defRPr>
                <a:solidFill>
                  <a:schemeClr val="dk1"/>
                </a:solidFill>
              </a:defRPr>
            </a:lvl1pPr>
            <a:lvl2pPr lvl="1" rtl="0">
              <a:spcBef>
                <a:spcPts val="0"/>
              </a:spcBef>
              <a:spcAft>
                <a:spcPts val="0"/>
              </a:spcAft>
              <a:buClr>
                <a:schemeClr val="dk1"/>
              </a:buClr>
              <a:buSzPts val="4100"/>
              <a:buNone/>
              <a:defRPr>
                <a:solidFill>
                  <a:schemeClr val="dk1"/>
                </a:solidFill>
              </a:defRPr>
            </a:lvl2pPr>
            <a:lvl3pPr lvl="2" rtl="0">
              <a:spcBef>
                <a:spcPts val="0"/>
              </a:spcBef>
              <a:spcAft>
                <a:spcPts val="0"/>
              </a:spcAft>
              <a:buClr>
                <a:schemeClr val="dk1"/>
              </a:buClr>
              <a:buSzPts val="4100"/>
              <a:buNone/>
              <a:defRPr>
                <a:solidFill>
                  <a:schemeClr val="dk1"/>
                </a:solidFill>
              </a:defRPr>
            </a:lvl3pPr>
            <a:lvl4pPr lvl="3" rtl="0">
              <a:spcBef>
                <a:spcPts val="0"/>
              </a:spcBef>
              <a:spcAft>
                <a:spcPts val="0"/>
              </a:spcAft>
              <a:buClr>
                <a:schemeClr val="dk1"/>
              </a:buClr>
              <a:buSzPts val="4100"/>
              <a:buNone/>
              <a:defRPr>
                <a:solidFill>
                  <a:schemeClr val="dk1"/>
                </a:solidFill>
              </a:defRPr>
            </a:lvl4pPr>
            <a:lvl5pPr lvl="4" rtl="0">
              <a:spcBef>
                <a:spcPts val="0"/>
              </a:spcBef>
              <a:spcAft>
                <a:spcPts val="0"/>
              </a:spcAft>
              <a:buClr>
                <a:schemeClr val="dk1"/>
              </a:buClr>
              <a:buSzPts val="4100"/>
              <a:buNone/>
              <a:defRPr>
                <a:solidFill>
                  <a:schemeClr val="dk1"/>
                </a:solidFill>
              </a:defRPr>
            </a:lvl5pPr>
            <a:lvl6pPr lvl="5" rtl="0">
              <a:spcBef>
                <a:spcPts val="0"/>
              </a:spcBef>
              <a:spcAft>
                <a:spcPts val="0"/>
              </a:spcAft>
              <a:buClr>
                <a:schemeClr val="dk1"/>
              </a:buClr>
              <a:buSzPts val="4100"/>
              <a:buNone/>
              <a:defRPr>
                <a:solidFill>
                  <a:schemeClr val="dk1"/>
                </a:solidFill>
              </a:defRPr>
            </a:lvl6pPr>
            <a:lvl7pPr lvl="6" rtl="0">
              <a:spcBef>
                <a:spcPts val="0"/>
              </a:spcBef>
              <a:spcAft>
                <a:spcPts val="0"/>
              </a:spcAft>
              <a:buClr>
                <a:schemeClr val="dk1"/>
              </a:buClr>
              <a:buSzPts val="4100"/>
              <a:buNone/>
              <a:defRPr>
                <a:solidFill>
                  <a:schemeClr val="dk1"/>
                </a:solidFill>
              </a:defRPr>
            </a:lvl7pPr>
            <a:lvl8pPr lvl="7" rtl="0">
              <a:spcBef>
                <a:spcPts val="0"/>
              </a:spcBef>
              <a:spcAft>
                <a:spcPts val="0"/>
              </a:spcAft>
              <a:buClr>
                <a:schemeClr val="dk1"/>
              </a:buClr>
              <a:buSzPts val="4100"/>
              <a:buNone/>
              <a:defRPr>
                <a:solidFill>
                  <a:schemeClr val="dk1"/>
                </a:solidFill>
              </a:defRPr>
            </a:lvl8pPr>
            <a:lvl9pPr lvl="8" rtl="0">
              <a:spcBef>
                <a:spcPts val="0"/>
              </a:spcBef>
              <a:spcAft>
                <a:spcPts val="0"/>
              </a:spcAft>
              <a:buClr>
                <a:schemeClr val="dk1"/>
              </a:buClr>
              <a:buSzPts val="4100"/>
              <a:buNone/>
              <a:defRPr>
                <a:solidFill>
                  <a:schemeClr val="dk1"/>
                </a:solidFill>
              </a:defRPr>
            </a:lvl9pPr>
          </a:lstStyle>
          <a:p>
            <a:endParaRPr/>
          </a:p>
        </p:txBody>
      </p:sp>
      <p:sp>
        <p:nvSpPr>
          <p:cNvPr id="125" name="Google Shape;125;p22"/>
          <p:cNvSpPr txBox="1">
            <a:spLocks noGrp="1"/>
          </p:cNvSpPr>
          <p:nvPr>
            <p:ph type="subTitle" idx="18"/>
          </p:nvPr>
        </p:nvSpPr>
        <p:spPr>
          <a:xfrm>
            <a:off x="3342325" y="2215425"/>
            <a:ext cx="2595600" cy="360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600"/>
              <a:buNone/>
              <a:defRPr sz="1600">
                <a:solidFill>
                  <a:schemeClr val="dk1"/>
                </a:solidFill>
              </a:defRPr>
            </a:lvl1pPr>
            <a:lvl2pPr lvl="1" rtl="0">
              <a:spcBef>
                <a:spcPts val="0"/>
              </a:spcBef>
              <a:spcAft>
                <a:spcPts val="0"/>
              </a:spcAft>
              <a:buClr>
                <a:schemeClr val="dk1"/>
              </a:buClr>
              <a:buSzPts val="1400"/>
              <a:buNone/>
              <a:defRPr>
                <a:solidFill>
                  <a:schemeClr val="dk1"/>
                </a:solidFill>
              </a:defRPr>
            </a:lvl2pPr>
            <a:lvl3pPr lvl="2" rtl="0">
              <a:spcBef>
                <a:spcPts val="1600"/>
              </a:spcBef>
              <a:spcAft>
                <a:spcPts val="0"/>
              </a:spcAft>
              <a:buClr>
                <a:schemeClr val="dk1"/>
              </a:buClr>
              <a:buSzPts val="1400"/>
              <a:buNone/>
              <a:defRPr>
                <a:solidFill>
                  <a:schemeClr val="dk1"/>
                </a:solidFill>
              </a:defRPr>
            </a:lvl3pPr>
            <a:lvl4pPr lvl="3" rtl="0">
              <a:spcBef>
                <a:spcPts val="1600"/>
              </a:spcBef>
              <a:spcAft>
                <a:spcPts val="0"/>
              </a:spcAft>
              <a:buClr>
                <a:schemeClr val="dk1"/>
              </a:buClr>
              <a:buSzPts val="1400"/>
              <a:buNone/>
              <a:defRPr>
                <a:solidFill>
                  <a:schemeClr val="dk1"/>
                </a:solidFill>
              </a:defRPr>
            </a:lvl4pPr>
            <a:lvl5pPr lvl="4" rtl="0">
              <a:spcBef>
                <a:spcPts val="1600"/>
              </a:spcBef>
              <a:spcAft>
                <a:spcPts val="0"/>
              </a:spcAft>
              <a:buClr>
                <a:schemeClr val="dk1"/>
              </a:buClr>
              <a:buSzPts val="1400"/>
              <a:buNone/>
              <a:defRPr>
                <a:solidFill>
                  <a:schemeClr val="dk1"/>
                </a:solidFill>
              </a:defRPr>
            </a:lvl5pPr>
            <a:lvl6pPr lvl="5" rtl="0">
              <a:spcBef>
                <a:spcPts val="1600"/>
              </a:spcBef>
              <a:spcAft>
                <a:spcPts val="0"/>
              </a:spcAft>
              <a:buClr>
                <a:schemeClr val="dk1"/>
              </a:buClr>
              <a:buSzPts val="1400"/>
              <a:buNone/>
              <a:defRPr>
                <a:solidFill>
                  <a:schemeClr val="dk1"/>
                </a:solidFill>
              </a:defRPr>
            </a:lvl6pPr>
            <a:lvl7pPr lvl="6" rtl="0">
              <a:spcBef>
                <a:spcPts val="1600"/>
              </a:spcBef>
              <a:spcAft>
                <a:spcPts val="0"/>
              </a:spcAft>
              <a:buClr>
                <a:schemeClr val="dk1"/>
              </a:buClr>
              <a:buSzPts val="1400"/>
              <a:buNone/>
              <a:defRPr>
                <a:solidFill>
                  <a:schemeClr val="dk1"/>
                </a:solidFill>
              </a:defRPr>
            </a:lvl7pPr>
            <a:lvl8pPr lvl="7" rtl="0">
              <a:spcBef>
                <a:spcPts val="1600"/>
              </a:spcBef>
              <a:spcAft>
                <a:spcPts val="0"/>
              </a:spcAft>
              <a:buClr>
                <a:schemeClr val="dk1"/>
              </a:buClr>
              <a:buSzPts val="1400"/>
              <a:buNone/>
              <a:defRPr>
                <a:solidFill>
                  <a:schemeClr val="dk1"/>
                </a:solidFill>
              </a:defRPr>
            </a:lvl8pPr>
            <a:lvl9pPr lvl="8" rtl="0">
              <a:spcBef>
                <a:spcPts val="1600"/>
              </a:spcBef>
              <a:spcAft>
                <a:spcPts val="1600"/>
              </a:spcAft>
              <a:buClr>
                <a:schemeClr val="dk1"/>
              </a:buClr>
              <a:buSzPts val="1400"/>
              <a:buNone/>
              <a:defRPr>
                <a:solidFill>
                  <a:schemeClr val="dk1"/>
                </a:solidFill>
              </a:defRPr>
            </a:lvl9pPr>
          </a:lstStyle>
          <a:p>
            <a:endParaRPr/>
          </a:p>
        </p:txBody>
      </p:sp>
      <p:sp>
        <p:nvSpPr>
          <p:cNvPr id="126" name="Google Shape;126;p22"/>
          <p:cNvSpPr txBox="1">
            <a:spLocks noGrp="1"/>
          </p:cNvSpPr>
          <p:nvPr>
            <p:ph type="subTitle" idx="19"/>
          </p:nvPr>
        </p:nvSpPr>
        <p:spPr>
          <a:xfrm>
            <a:off x="6063950" y="2215425"/>
            <a:ext cx="2595600" cy="360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600"/>
              <a:buNone/>
              <a:defRPr sz="1600">
                <a:solidFill>
                  <a:schemeClr val="dk1"/>
                </a:solidFill>
              </a:defRPr>
            </a:lvl1pPr>
            <a:lvl2pPr lvl="1" rtl="0">
              <a:spcBef>
                <a:spcPts val="0"/>
              </a:spcBef>
              <a:spcAft>
                <a:spcPts val="0"/>
              </a:spcAft>
              <a:buClr>
                <a:schemeClr val="dk1"/>
              </a:buClr>
              <a:buSzPts val="1400"/>
              <a:buNone/>
              <a:defRPr>
                <a:solidFill>
                  <a:schemeClr val="dk1"/>
                </a:solidFill>
              </a:defRPr>
            </a:lvl2pPr>
            <a:lvl3pPr lvl="2" rtl="0">
              <a:spcBef>
                <a:spcPts val="1600"/>
              </a:spcBef>
              <a:spcAft>
                <a:spcPts val="0"/>
              </a:spcAft>
              <a:buClr>
                <a:schemeClr val="dk1"/>
              </a:buClr>
              <a:buSzPts val="1400"/>
              <a:buNone/>
              <a:defRPr>
                <a:solidFill>
                  <a:schemeClr val="dk1"/>
                </a:solidFill>
              </a:defRPr>
            </a:lvl3pPr>
            <a:lvl4pPr lvl="3" rtl="0">
              <a:spcBef>
                <a:spcPts val="1600"/>
              </a:spcBef>
              <a:spcAft>
                <a:spcPts val="0"/>
              </a:spcAft>
              <a:buClr>
                <a:schemeClr val="dk1"/>
              </a:buClr>
              <a:buSzPts val="1400"/>
              <a:buNone/>
              <a:defRPr>
                <a:solidFill>
                  <a:schemeClr val="dk1"/>
                </a:solidFill>
              </a:defRPr>
            </a:lvl4pPr>
            <a:lvl5pPr lvl="4" rtl="0">
              <a:spcBef>
                <a:spcPts val="1600"/>
              </a:spcBef>
              <a:spcAft>
                <a:spcPts val="0"/>
              </a:spcAft>
              <a:buClr>
                <a:schemeClr val="dk1"/>
              </a:buClr>
              <a:buSzPts val="1400"/>
              <a:buNone/>
              <a:defRPr>
                <a:solidFill>
                  <a:schemeClr val="dk1"/>
                </a:solidFill>
              </a:defRPr>
            </a:lvl5pPr>
            <a:lvl6pPr lvl="5" rtl="0">
              <a:spcBef>
                <a:spcPts val="1600"/>
              </a:spcBef>
              <a:spcAft>
                <a:spcPts val="0"/>
              </a:spcAft>
              <a:buClr>
                <a:schemeClr val="dk1"/>
              </a:buClr>
              <a:buSzPts val="1400"/>
              <a:buNone/>
              <a:defRPr>
                <a:solidFill>
                  <a:schemeClr val="dk1"/>
                </a:solidFill>
              </a:defRPr>
            </a:lvl6pPr>
            <a:lvl7pPr lvl="6" rtl="0">
              <a:spcBef>
                <a:spcPts val="1600"/>
              </a:spcBef>
              <a:spcAft>
                <a:spcPts val="0"/>
              </a:spcAft>
              <a:buClr>
                <a:schemeClr val="dk1"/>
              </a:buClr>
              <a:buSzPts val="1400"/>
              <a:buNone/>
              <a:defRPr>
                <a:solidFill>
                  <a:schemeClr val="dk1"/>
                </a:solidFill>
              </a:defRPr>
            </a:lvl7pPr>
            <a:lvl8pPr lvl="7" rtl="0">
              <a:spcBef>
                <a:spcPts val="1600"/>
              </a:spcBef>
              <a:spcAft>
                <a:spcPts val="0"/>
              </a:spcAft>
              <a:buClr>
                <a:schemeClr val="dk1"/>
              </a:buClr>
              <a:buSzPts val="1400"/>
              <a:buNone/>
              <a:defRPr>
                <a:solidFill>
                  <a:schemeClr val="dk1"/>
                </a:solidFill>
              </a:defRPr>
            </a:lvl8pPr>
            <a:lvl9pPr lvl="8" rtl="0">
              <a:spcBef>
                <a:spcPts val="1600"/>
              </a:spcBef>
              <a:spcAft>
                <a:spcPts val="1600"/>
              </a:spcAft>
              <a:buClr>
                <a:schemeClr val="dk1"/>
              </a:buClr>
              <a:buSzPts val="1400"/>
              <a:buNone/>
              <a:defRPr>
                <a:solidFill>
                  <a:schemeClr val="dk1"/>
                </a:solidFill>
              </a:defRPr>
            </a:lvl9pPr>
          </a:lstStyle>
          <a:p>
            <a:endParaRPr/>
          </a:p>
        </p:txBody>
      </p:sp>
      <p:sp>
        <p:nvSpPr>
          <p:cNvPr id="127" name="Google Shape;127;p22"/>
          <p:cNvSpPr txBox="1">
            <a:spLocks noGrp="1"/>
          </p:cNvSpPr>
          <p:nvPr>
            <p:ph type="subTitle" idx="20"/>
          </p:nvPr>
        </p:nvSpPr>
        <p:spPr>
          <a:xfrm>
            <a:off x="3342325" y="3794775"/>
            <a:ext cx="2595600" cy="360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600"/>
              <a:buNone/>
              <a:defRPr sz="1600">
                <a:solidFill>
                  <a:schemeClr val="dk1"/>
                </a:solidFill>
              </a:defRPr>
            </a:lvl1pPr>
            <a:lvl2pPr lvl="1" rtl="0">
              <a:spcBef>
                <a:spcPts val="0"/>
              </a:spcBef>
              <a:spcAft>
                <a:spcPts val="0"/>
              </a:spcAft>
              <a:buClr>
                <a:schemeClr val="dk1"/>
              </a:buClr>
              <a:buSzPts val="1400"/>
              <a:buNone/>
              <a:defRPr>
                <a:solidFill>
                  <a:schemeClr val="dk1"/>
                </a:solidFill>
              </a:defRPr>
            </a:lvl2pPr>
            <a:lvl3pPr lvl="2" rtl="0">
              <a:spcBef>
                <a:spcPts val="1600"/>
              </a:spcBef>
              <a:spcAft>
                <a:spcPts val="0"/>
              </a:spcAft>
              <a:buClr>
                <a:schemeClr val="dk1"/>
              </a:buClr>
              <a:buSzPts val="1400"/>
              <a:buNone/>
              <a:defRPr>
                <a:solidFill>
                  <a:schemeClr val="dk1"/>
                </a:solidFill>
              </a:defRPr>
            </a:lvl3pPr>
            <a:lvl4pPr lvl="3" rtl="0">
              <a:spcBef>
                <a:spcPts val="1600"/>
              </a:spcBef>
              <a:spcAft>
                <a:spcPts val="0"/>
              </a:spcAft>
              <a:buClr>
                <a:schemeClr val="dk1"/>
              </a:buClr>
              <a:buSzPts val="1400"/>
              <a:buNone/>
              <a:defRPr>
                <a:solidFill>
                  <a:schemeClr val="dk1"/>
                </a:solidFill>
              </a:defRPr>
            </a:lvl4pPr>
            <a:lvl5pPr lvl="4" rtl="0">
              <a:spcBef>
                <a:spcPts val="1600"/>
              </a:spcBef>
              <a:spcAft>
                <a:spcPts val="0"/>
              </a:spcAft>
              <a:buClr>
                <a:schemeClr val="dk1"/>
              </a:buClr>
              <a:buSzPts val="1400"/>
              <a:buNone/>
              <a:defRPr>
                <a:solidFill>
                  <a:schemeClr val="dk1"/>
                </a:solidFill>
              </a:defRPr>
            </a:lvl5pPr>
            <a:lvl6pPr lvl="5" rtl="0">
              <a:spcBef>
                <a:spcPts val="1600"/>
              </a:spcBef>
              <a:spcAft>
                <a:spcPts val="0"/>
              </a:spcAft>
              <a:buClr>
                <a:schemeClr val="dk1"/>
              </a:buClr>
              <a:buSzPts val="1400"/>
              <a:buNone/>
              <a:defRPr>
                <a:solidFill>
                  <a:schemeClr val="dk1"/>
                </a:solidFill>
              </a:defRPr>
            </a:lvl6pPr>
            <a:lvl7pPr lvl="6" rtl="0">
              <a:spcBef>
                <a:spcPts val="1600"/>
              </a:spcBef>
              <a:spcAft>
                <a:spcPts val="0"/>
              </a:spcAft>
              <a:buClr>
                <a:schemeClr val="dk1"/>
              </a:buClr>
              <a:buSzPts val="1400"/>
              <a:buNone/>
              <a:defRPr>
                <a:solidFill>
                  <a:schemeClr val="dk1"/>
                </a:solidFill>
              </a:defRPr>
            </a:lvl7pPr>
            <a:lvl8pPr lvl="7" rtl="0">
              <a:spcBef>
                <a:spcPts val="1600"/>
              </a:spcBef>
              <a:spcAft>
                <a:spcPts val="0"/>
              </a:spcAft>
              <a:buClr>
                <a:schemeClr val="dk1"/>
              </a:buClr>
              <a:buSzPts val="1400"/>
              <a:buNone/>
              <a:defRPr>
                <a:solidFill>
                  <a:schemeClr val="dk1"/>
                </a:solidFill>
              </a:defRPr>
            </a:lvl8pPr>
            <a:lvl9pPr lvl="8" rtl="0">
              <a:spcBef>
                <a:spcPts val="1600"/>
              </a:spcBef>
              <a:spcAft>
                <a:spcPts val="1600"/>
              </a:spcAft>
              <a:buClr>
                <a:schemeClr val="dk1"/>
              </a:buClr>
              <a:buSzPts val="1400"/>
              <a:buNone/>
              <a:defRPr>
                <a:solidFill>
                  <a:schemeClr val="dk1"/>
                </a:solidFill>
              </a:defRPr>
            </a:lvl9pPr>
          </a:lstStyle>
          <a:p>
            <a:endParaRPr/>
          </a:p>
        </p:txBody>
      </p:sp>
      <p:sp>
        <p:nvSpPr>
          <p:cNvPr id="128" name="Google Shape;128;p22"/>
          <p:cNvSpPr txBox="1">
            <a:spLocks noGrp="1"/>
          </p:cNvSpPr>
          <p:nvPr>
            <p:ph type="subTitle" idx="21"/>
          </p:nvPr>
        </p:nvSpPr>
        <p:spPr>
          <a:xfrm>
            <a:off x="6063950" y="3794775"/>
            <a:ext cx="2595600" cy="360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600"/>
              <a:buNone/>
              <a:defRPr sz="1600">
                <a:solidFill>
                  <a:schemeClr val="dk1"/>
                </a:solidFill>
              </a:defRPr>
            </a:lvl1pPr>
            <a:lvl2pPr lvl="1" rtl="0">
              <a:spcBef>
                <a:spcPts val="0"/>
              </a:spcBef>
              <a:spcAft>
                <a:spcPts val="0"/>
              </a:spcAft>
              <a:buClr>
                <a:schemeClr val="dk1"/>
              </a:buClr>
              <a:buSzPts val="1400"/>
              <a:buNone/>
              <a:defRPr>
                <a:solidFill>
                  <a:schemeClr val="dk1"/>
                </a:solidFill>
              </a:defRPr>
            </a:lvl2pPr>
            <a:lvl3pPr lvl="2" rtl="0">
              <a:spcBef>
                <a:spcPts val="1600"/>
              </a:spcBef>
              <a:spcAft>
                <a:spcPts val="0"/>
              </a:spcAft>
              <a:buClr>
                <a:schemeClr val="dk1"/>
              </a:buClr>
              <a:buSzPts val="1400"/>
              <a:buNone/>
              <a:defRPr>
                <a:solidFill>
                  <a:schemeClr val="dk1"/>
                </a:solidFill>
              </a:defRPr>
            </a:lvl3pPr>
            <a:lvl4pPr lvl="3" rtl="0">
              <a:spcBef>
                <a:spcPts val="1600"/>
              </a:spcBef>
              <a:spcAft>
                <a:spcPts val="0"/>
              </a:spcAft>
              <a:buClr>
                <a:schemeClr val="dk1"/>
              </a:buClr>
              <a:buSzPts val="1400"/>
              <a:buNone/>
              <a:defRPr>
                <a:solidFill>
                  <a:schemeClr val="dk1"/>
                </a:solidFill>
              </a:defRPr>
            </a:lvl4pPr>
            <a:lvl5pPr lvl="4" rtl="0">
              <a:spcBef>
                <a:spcPts val="1600"/>
              </a:spcBef>
              <a:spcAft>
                <a:spcPts val="0"/>
              </a:spcAft>
              <a:buClr>
                <a:schemeClr val="dk1"/>
              </a:buClr>
              <a:buSzPts val="1400"/>
              <a:buNone/>
              <a:defRPr>
                <a:solidFill>
                  <a:schemeClr val="dk1"/>
                </a:solidFill>
              </a:defRPr>
            </a:lvl5pPr>
            <a:lvl6pPr lvl="5" rtl="0">
              <a:spcBef>
                <a:spcPts val="1600"/>
              </a:spcBef>
              <a:spcAft>
                <a:spcPts val="0"/>
              </a:spcAft>
              <a:buClr>
                <a:schemeClr val="dk1"/>
              </a:buClr>
              <a:buSzPts val="1400"/>
              <a:buNone/>
              <a:defRPr>
                <a:solidFill>
                  <a:schemeClr val="dk1"/>
                </a:solidFill>
              </a:defRPr>
            </a:lvl6pPr>
            <a:lvl7pPr lvl="6" rtl="0">
              <a:spcBef>
                <a:spcPts val="1600"/>
              </a:spcBef>
              <a:spcAft>
                <a:spcPts val="0"/>
              </a:spcAft>
              <a:buClr>
                <a:schemeClr val="dk1"/>
              </a:buClr>
              <a:buSzPts val="1400"/>
              <a:buNone/>
              <a:defRPr>
                <a:solidFill>
                  <a:schemeClr val="dk1"/>
                </a:solidFill>
              </a:defRPr>
            </a:lvl7pPr>
            <a:lvl8pPr lvl="7" rtl="0">
              <a:spcBef>
                <a:spcPts val="1600"/>
              </a:spcBef>
              <a:spcAft>
                <a:spcPts val="0"/>
              </a:spcAft>
              <a:buClr>
                <a:schemeClr val="dk1"/>
              </a:buClr>
              <a:buSzPts val="1400"/>
              <a:buNone/>
              <a:defRPr>
                <a:solidFill>
                  <a:schemeClr val="dk1"/>
                </a:solidFill>
              </a:defRPr>
            </a:lvl8pPr>
            <a:lvl9pPr lvl="8" rtl="0">
              <a:spcBef>
                <a:spcPts val="1600"/>
              </a:spcBef>
              <a:spcAft>
                <a:spcPts val="1600"/>
              </a:spcAft>
              <a:buClr>
                <a:schemeClr val="dk1"/>
              </a:buClr>
              <a:buSzPts val="1400"/>
              <a:buNone/>
              <a:defRPr>
                <a:solidFill>
                  <a:schemeClr val="dk1"/>
                </a:solidFill>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Four Columns">
  <p:cSld name="BLANK_2">
    <p:spTree>
      <p:nvGrpSpPr>
        <p:cNvPr id="1" name="Shape 129"/>
        <p:cNvGrpSpPr/>
        <p:nvPr/>
      </p:nvGrpSpPr>
      <p:grpSpPr>
        <a:xfrm>
          <a:off x="0" y="0"/>
          <a:ext cx="0" cy="0"/>
          <a:chOff x="0" y="0"/>
          <a:chExt cx="0" cy="0"/>
        </a:xfrm>
      </p:grpSpPr>
      <p:sp>
        <p:nvSpPr>
          <p:cNvPr id="130" name="Google Shape;130;p23"/>
          <p:cNvSpPr/>
          <p:nvPr/>
        </p:nvSpPr>
        <p:spPr>
          <a:xfrm rot="10800000" flipH="1">
            <a:off x="0" y="0"/>
            <a:ext cx="2190300" cy="12537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3"/>
          <p:cNvSpPr txBox="1">
            <a:spLocks noGrp="1"/>
          </p:cNvSpPr>
          <p:nvPr>
            <p:ph type="title"/>
          </p:nvPr>
        </p:nvSpPr>
        <p:spPr>
          <a:xfrm>
            <a:off x="540000" y="491400"/>
            <a:ext cx="8100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4100"/>
              <a:buNone/>
              <a:defRPr/>
            </a:lvl1pPr>
            <a:lvl2pPr lvl="1" rtl="0">
              <a:spcBef>
                <a:spcPts val="0"/>
              </a:spcBef>
              <a:spcAft>
                <a:spcPts val="0"/>
              </a:spcAft>
              <a:buSzPts val="4100"/>
              <a:buNone/>
              <a:defRPr/>
            </a:lvl2pPr>
            <a:lvl3pPr lvl="2" rtl="0">
              <a:spcBef>
                <a:spcPts val="0"/>
              </a:spcBef>
              <a:spcAft>
                <a:spcPts val="0"/>
              </a:spcAft>
              <a:buSzPts val="4100"/>
              <a:buNone/>
              <a:defRPr/>
            </a:lvl3pPr>
            <a:lvl4pPr lvl="3" rtl="0">
              <a:spcBef>
                <a:spcPts val="0"/>
              </a:spcBef>
              <a:spcAft>
                <a:spcPts val="0"/>
              </a:spcAft>
              <a:buSzPts val="4100"/>
              <a:buNone/>
              <a:defRPr/>
            </a:lvl4pPr>
            <a:lvl5pPr lvl="4" rtl="0">
              <a:spcBef>
                <a:spcPts val="0"/>
              </a:spcBef>
              <a:spcAft>
                <a:spcPts val="0"/>
              </a:spcAft>
              <a:buSzPts val="4100"/>
              <a:buNone/>
              <a:defRPr/>
            </a:lvl5pPr>
            <a:lvl6pPr lvl="5" rtl="0">
              <a:spcBef>
                <a:spcPts val="0"/>
              </a:spcBef>
              <a:spcAft>
                <a:spcPts val="0"/>
              </a:spcAft>
              <a:buSzPts val="4100"/>
              <a:buNone/>
              <a:defRPr/>
            </a:lvl6pPr>
            <a:lvl7pPr lvl="6" rtl="0">
              <a:spcBef>
                <a:spcPts val="0"/>
              </a:spcBef>
              <a:spcAft>
                <a:spcPts val="0"/>
              </a:spcAft>
              <a:buSzPts val="4100"/>
              <a:buNone/>
              <a:defRPr/>
            </a:lvl7pPr>
            <a:lvl8pPr lvl="7" rtl="0">
              <a:spcBef>
                <a:spcPts val="0"/>
              </a:spcBef>
              <a:spcAft>
                <a:spcPts val="0"/>
              </a:spcAft>
              <a:buSzPts val="4100"/>
              <a:buNone/>
              <a:defRPr/>
            </a:lvl8pPr>
            <a:lvl9pPr lvl="8" rtl="0">
              <a:spcBef>
                <a:spcPts val="0"/>
              </a:spcBef>
              <a:spcAft>
                <a:spcPts val="0"/>
              </a:spcAft>
              <a:buSzPts val="4100"/>
              <a:buNone/>
              <a:defRPr/>
            </a:lvl9pPr>
          </a:lstStyle>
          <a:p>
            <a:endParaRPr/>
          </a:p>
        </p:txBody>
      </p:sp>
      <p:sp>
        <p:nvSpPr>
          <p:cNvPr id="132" name="Google Shape;132;p23"/>
          <p:cNvSpPr txBox="1">
            <a:spLocks noGrp="1"/>
          </p:cNvSpPr>
          <p:nvPr>
            <p:ph type="subTitle" idx="1"/>
          </p:nvPr>
        </p:nvSpPr>
        <p:spPr>
          <a:xfrm>
            <a:off x="821150" y="3850150"/>
            <a:ext cx="19707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sz="1600">
                <a:solidFill>
                  <a:schemeClr val="dk1"/>
                </a:solidFill>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33" name="Google Shape;133;p23"/>
          <p:cNvSpPr txBox="1">
            <a:spLocks noGrp="1"/>
          </p:cNvSpPr>
          <p:nvPr>
            <p:ph type="subTitle" idx="2"/>
          </p:nvPr>
        </p:nvSpPr>
        <p:spPr>
          <a:xfrm>
            <a:off x="6719376" y="3850150"/>
            <a:ext cx="19707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sz="1600"/>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34" name="Google Shape;134;p23"/>
          <p:cNvSpPr txBox="1">
            <a:spLocks noGrp="1"/>
          </p:cNvSpPr>
          <p:nvPr>
            <p:ph type="subTitle" idx="3"/>
          </p:nvPr>
        </p:nvSpPr>
        <p:spPr>
          <a:xfrm>
            <a:off x="6719376" y="2161650"/>
            <a:ext cx="19707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sz="1600">
                <a:solidFill>
                  <a:schemeClr val="dk1"/>
                </a:solidFill>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35" name="Google Shape;135;p23"/>
          <p:cNvSpPr txBox="1">
            <a:spLocks noGrp="1"/>
          </p:cNvSpPr>
          <p:nvPr>
            <p:ph type="subTitle" idx="4"/>
          </p:nvPr>
        </p:nvSpPr>
        <p:spPr>
          <a:xfrm>
            <a:off x="821150" y="2161650"/>
            <a:ext cx="19707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sz="1600">
                <a:solidFill>
                  <a:schemeClr val="dk1"/>
                </a:solidFill>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36" name="Google Shape;136;p23"/>
          <p:cNvSpPr txBox="1">
            <a:spLocks noGrp="1"/>
          </p:cNvSpPr>
          <p:nvPr>
            <p:ph type="subTitle" idx="5"/>
          </p:nvPr>
        </p:nvSpPr>
        <p:spPr>
          <a:xfrm>
            <a:off x="821138" y="1826925"/>
            <a:ext cx="1603500" cy="306600"/>
          </a:xfrm>
          <a:prstGeom prst="rect">
            <a:avLst/>
          </a:prstGeom>
        </p:spPr>
        <p:txBody>
          <a:bodyPr spcFirstLastPara="1" wrap="square" lIns="91425" tIns="91425" rIns="91425" bIns="91425" anchor="ctr" anchorCtr="0">
            <a:noAutofit/>
          </a:bodyPr>
          <a:lstStyle>
            <a:lvl1pPr lvl="0">
              <a:lnSpc>
                <a:spcPct val="100000"/>
              </a:lnSpc>
              <a:spcBef>
                <a:spcPts val="0"/>
              </a:spcBef>
              <a:spcAft>
                <a:spcPts val="0"/>
              </a:spcAft>
              <a:buSzPts val="1600"/>
              <a:buFont typeface="Be Vietnam"/>
              <a:buNone/>
              <a:defRPr sz="2200">
                <a:solidFill>
                  <a:schemeClr val="dk1"/>
                </a:solidFill>
                <a:latin typeface="Be Vietnam"/>
                <a:ea typeface="Be Vietnam"/>
                <a:cs typeface="Be Vietnam"/>
                <a:sym typeface="Be Vietnam"/>
              </a:defRPr>
            </a:lvl1pPr>
            <a:lvl2pPr lvl="1">
              <a:spcBef>
                <a:spcPts val="0"/>
              </a:spcBef>
              <a:spcAft>
                <a:spcPts val="0"/>
              </a:spcAft>
              <a:buSzPts val="1400"/>
              <a:buNone/>
              <a:defRPr/>
            </a:lvl2pPr>
            <a:lvl3pPr lvl="2">
              <a:spcBef>
                <a:spcPts val="1600"/>
              </a:spcBef>
              <a:spcAft>
                <a:spcPts val="0"/>
              </a:spcAft>
              <a:buSzPts val="1400"/>
              <a:buNone/>
              <a:defRPr/>
            </a:lvl3pPr>
            <a:lvl4pPr lvl="3">
              <a:spcBef>
                <a:spcPts val="1600"/>
              </a:spcBef>
              <a:spcAft>
                <a:spcPts val="0"/>
              </a:spcAft>
              <a:buSzPts val="1400"/>
              <a:buNone/>
              <a:defRPr/>
            </a:lvl4pPr>
            <a:lvl5pPr lvl="4">
              <a:spcBef>
                <a:spcPts val="1600"/>
              </a:spcBef>
              <a:spcAft>
                <a:spcPts val="0"/>
              </a:spcAft>
              <a:buSzPts val="1400"/>
              <a:buNone/>
              <a:defRPr/>
            </a:lvl5pPr>
            <a:lvl6pPr lvl="5">
              <a:spcBef>
                <a:spcPts val="1600"/>
              </a:spcBef>
              <a:spcAft>
                <a:spcPts val="0"/>
              </a:spcAft>
              <a:buSzPts val="1400"/>
              <a:buNone/>
              <a:defRPr/>
            </a:lvl6pPr>
            <a:lvl7pPr lvl="6">
              <a:spcBef>
                <a:spcPts val="1600"/>
              </a:spcBef>
              <a:spcAft>
                <a:spcPts val="0"/>
              </a:spcAft>
              <a:buSzPts val="1400"/>
              <a:buNone/>
              <a:defRPr/>
            </a:lvl7pPr>
            <a:lvl8pPr lvl="7">
              <a:spcBef>
                <a:spcPts val="1600"/>
              </a:spcBef>
              <a:spcAft>
                <a:spcPts val="0"/>
              </a:spcAft>
              <a:buSzPts val="1400"/>
              <a:buNone/>
              <a:defRPr/>
            </a:lvl8pPr>
            <a:lvl9pPr lvl="8">
              <a:spcBef>
                <a:spcPts val="1600"/>
              </a:spcBef>
              <a:spcAft>
                <a:spcPts val="1600"/>
              </a:spcAft>
              <a:buSzPts val="1400"/>
              <a:buNone/>
              <a:defRPr/>
            </a:lvl9pPr>
          </a:lstStyle>
          <a:p>
            <a:endParaRPr/>
          </a:p>
        </p:txBody>
      </p:sp>
      <p:sp>
        <p:nvSpPr>
          <p:cNvPr id="137" name="Google Shape;137;p23"/>
          <p:cNvSpPr txBox="1">
            <a:spLocks noGrp="1"/>
          </p:cNvSpPr>
          <p:nvPr>
            <p:ph type="subTitle" idx="6"/>
          </p:nvPr>
        </p:nvSpPr>
        <p:spPr>
          <a:xfrm>
            <a:off x="821138" y="3520300"/>
            <a:ext cx="1603500" cy="306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Font typeface="Be Vietnam"/>
              <a:buNone/>
              <a:defRPr sz="2200">
                <a:solidFill>
                  <a:schemeClr val="dk1"/>
                </a:solidFill>
                <a:latin typeface="Be Vietnam"/>
                <a:ea typeface="Be Vietnam"/>
                <a:cs typeface="Be Vietnam"/>
                <a:sym typeface="Be Vietnam"/>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38" name="Google Shape;138;p23"/>
          <p:cNvSpPr txBox="1">
            <a:spLocks noGrp="1"/>
          </p:cNvSpPr>
          <p:nvPr>
            <p:ph type="subTitle" idx="7"/>
          </p:nvPr>
        </p:nvSpPr>
        <p:spPr>
          <a:xfrm>
            <a:off x="6719363" y="3520300"/>
            <a:ext cx="1603500" cy="306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Font typeface="Be Vietnam"/>
              <a:buNone/>
              <a:defRPr sz="2200">
                <a:solidFill>
                  <a:schemeClr val="dk1"/>
                </a:solidFill>
                <a:latin typeface="Be Vietnam"/>
                <a:ea typeface="Be Vietnam"/>
                <a:cs typeface="Be Vietnam"/>
                <a:sym typeface="Be Vietnam"/>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39" name="Google Shape;139;p23"/>
          <p:cNvSpPr txBox="1">
            <a:spLocks noGrp="1"/>
          </p:cNvSpPr>
          <p:nvPr>
            <p:ph type="subTitle" idx="8"/>
          </p:nvPr>
        </p:nvSpPr>
        <p:spPr>
          <a:xfrm>
            <a:off x="6719363" y="1826925"/>
            <a:ext cx="1603500" cy="306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Font typeface="Be Vietnam"/>
              <a:buNone/>
              <a:defRPr sz="2200">
                <a:solidFill>
                  <a:schemeClr val="dk1"/>
                </a:solidFill>
                <a:latin typeface="Be Vietnam"/>
                <a:ea typeface="Be Vietnam"/>
                <a:cs typeface="Be Vietnam"/>
                <a:sym typeface="Be Vietnam"/>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hree Columns">
  <p:cSld name="BLANK_9">
    <p:spTree>
      <p:nvGrpSpPr>
        <p:cNvPr id="1" name="Shape 140"/>
        <p:cNvGrpSpPr/>
        <p:nvPr/>
      </p:nvGrpSpPr>
      <p:grpSpPr>
        <a:xfrm>
          <a:off x="0" y="0"/>
          <a:ext cx="0" cy="0"/>
          <a:chOff x="0" y="0"/>
          <a:chExt cx="0" cy="0"/>
        </a:xfrm>
      </p:grpSpPr>
      <p:sp>
        <p:nvSpPr>
          <p:cNvPr id="141" name="Google Shape;141;p24"/>
          <p:cNvSpPr/>
          <p:nvPr/>
        </p:nvSpPr>
        <p:spPr>
          <a:xfrm rot="-5400545">
            <a:off x="-414952" y="1101875"/>
            <a:ext cx="15125400" cy="4392600"/>
          </a:xfrm>
          <a:prstGeom prst="triangle">
            <a:avLst>
              <a:gd name="adj" fmla="val 75868"/>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4"/>
          <p:cNvSpPr/>
          <p:nvPr/>
        </p:nvSpPr>
        <p:spPr>
          <a:xfrm rot="5400501" flipH="1">
            <a:off x="-2566725" y="1315675"/>
            <a:ext cx="8231700" cy="3098100"/>
          </a:xfrm>
          <a:prstGeom prst="triangle">
            <a:avLst>
              <a:gd name="adj" fmla="val 33377"/>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4"/>
          <p:cNvSpPr/>
          <p:nvPr/>
        </p:nvSpPr>
        <p:spPr>
          <a:xfrm flipH="1">
            <a:off x="1529425" y="1821047"/>
            <a:ext cx="568200" cy="303900"/>
          </a:xfrm>
          <a:prstGeom prst="triangle">
            <a:avLst>
              <a:gd name="adj" fmla="val 79071"/>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4"/>
          <p:cNvSpPr/>
          <p:nvPr/>
        </p:nvSpPr>
        <p:spPr>
          <a:xfrm rot="1735613" flipH="1">
            <a:off x="2922573" y="374063"/>
            <a:ext cx="862737" cy="359862"/>
          </a:xfrm>
          <a:prstGeom prst="triangle">
            <a:avLst>
              <a:gd name="adj" fmla="val 4077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4"/>
          <p:cNvSpPr/>
          <p:nvPr/>
        </p:nvSpPr>
        <p:spPr>
          <a:xfrm flipH="1">
            <a:off x="6486290" y="455813"/>
            <a:ext cx="862800" cy="360000"/>
          </a:xfrm>
          <a:prstGeom prst="triangle">
            <a:avLst>
              <a:gd name="adj" fmla="val 79071"/>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4"/>
          <p:cNvSpPr/>
          <p:nvPr/>
        </p:nvSpPr>
        <p:spPr>
          <a:xfrm rot="-2872435" flipH="1">
            <a:off x="6482459" y="4144893"/>
            <a:ext cx="579637" cy="241921"/>
          </a:xfrm>
          <a:prstGeom prst="triangle">
            <a:avLst>
              <a:gd name="adj" fmla="val 4077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4"/>
          <p:cNvSpPr/>
          <p:nvPr/>
        </p:nvSpPr>
        <p:spPr>
          <a:xfrm rot="10423910" flipH="1">
            <a:off x="4282111" y="3798039"/>
            <a:ext cx="579766" cy="242044"/>
          </a:xfrm>
          <a:prstGeom prst="triangle">
            <a:avLst>
              <a:gd name="adj" fmla="val 4077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4"/>
          <p:cNvSpPr/>
          <p:nvPr/>
        </p:nvSpPr>
        <p:spPr>
          <a:xfrm rot="9168373">
            <a:off x="8331016" y="3196130"/>
            <a:ext cx="489058" cy="204076"/>
          </a:xfrm>
          <a:prstGeom prst="triangle">
            <a:avLst>
              <a:gd name="adj" fmla="val 48896"/>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4"/>
          <p:cNvSpPr/>
          <p:nvPr/>
        </p:nvSpPr>
        <p:spPr>
          <a:xfrm rot="10800000" flipH="1">
            <a:off x="1418050" y="4633849"/>
            <a:ext cx="321600" cy="171900"/>
          </a:xfrm>
          <a:prstGeom prst="triangle">
            <a:avLst>
              <a:gd name="adj" fmla="val 44091"/>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4"/>
          <p:cNvSpPr txBox="1">
            <a:spLocks noGrp="1"/>
          </p:cNvSpPr>
          <p:nvPr>
            <p:ph type="title"/>
          </p:nvPr>
        </p:nvSpPr>
        <p:spPr>
          <a:xfrm>
            <a:off x="3264900" y="1730575"/>
            <a:ext cx="2478900" cy="572700"/>
          </a:xfrm>
          <a:prstGeom prst="rect">
            <a:avLst/>
          </a:prstGeom>
        </p:spPr>
        <p:txBody>
          <a:bodyPr spcFirstLastPara="1" wrap="square" lIns="91425" tIns="91425" rIns="91425" bIns="91425" anchor="t" anchorCtr="0">
            <a:noAutofit/>
          </a:bodyPr>
          <a:lstStyle>
            <a:lvl1pPr lvl="0" algn="l" rtl="0">
              <a:spcBef>
                <a:spcPts val="0"/>
              </a:spcBef>
              <a:spcAft>
                <a:spcPts val="0"/>
              </a:spcAft>
              <a:buSzPts val="4100"/>
              <a:buNone/>
              <a:defRPr sz="3600"/>
            </a:lvl1pPr>
            <a:lvl2pPr lvl="1" rtl="0">
              <a:spcBef>
                <a:spcPts val="0"/>
              </a:spcBef>
              <a:spcAft>
                <a:spcPts val="0"/>
              </a:spcAft>
              <a:buSzPts val="4100"/>
              <a:buNone/>
              <a:defRPr/>
            </a:lvl2pPr>
            <a:lvl3pPr lvl="2" rtl="0">
              <a:spcBef>
                <a:spcPts val="0"/>
              </a:spcBef>
              <a:spcAft>
                <a:spcPts val="0"/>
              </a:spcAft>
              <a:buSzPts val="4100"/>
              <a:buNone/>
              <a:defRPr/>
            </a:lvl3pPr>
            <a:lvl4pPr lvl="3" rtl="0">
              <a:spcBef>
                <a:spcPts val="0"/>
              </a:spcBef>
              <a:spcAft>
                <a:spcPts val="0"/>
              </a:spcAft>
              <a:buSzPts val="4100"/>
              <a:buNone/>
              <a:defRPr/>
            </a:lvl4pPr>
            <a:lvl5pPr lvl="4" rtl="0">
              <a:spcBef>
                <a:spcPts val="0"/>
              </a:spcBef>
              <a:spcAft>
                <a:spcPts val="0"/>
              </a:spcAft>
              <a:buSzPts val="4100"/>
              <a:buNone/>
              <a:defRPr/>
            </a:lvl5pPr>
            <a:lvl6pPr lvl="5" rtl="0">
              <a:spcBef>
                <a:spcPts val="0"/>
              </a:spcBef>
              <a:spcAft>
                <a:spcPts val="0"/>
              </a:spcAft>
              <a:buSzPts val="4100"/>
              <a:buNone/>
              <a:defRPr/>
            </a:lvl6pPr>
            <a:lvl7pPr lvl="6" rtl="0">
              <a:spcBef>
                <a:spcPts val="0"/>
              </a:spcBef>
              <a:spcAft>
                <a:spcPts val="0"/>
              </a:spcAft>
              <a:buSzPts val="4100"/>
              <a:buNone/>
              <a:defRPr/>
            </a:lvl7pPr>
            <a:lvl8pPr lvl="7" rtl="0">
              <a:spcBef>
                <a:spcPts val="0"/>
              </a:spcBef>
              <a:spcAft>
                <a:spcPts val="0"/>
              </a:spcAft>
              <a:buSzPts val="4100"/>
              <a:buNone/>
              <a:defRPr/>
            </a:lvl8pPr>
            <a:lvl9pPr lvl="8" rtl="0">
              <a:spcBef>
                <a:spcPts val="0"/>
              </a:spcBef>
              <a:spcAft>
                <a:spcPts val="0"/>
              </a:spcAft>
              <a:buSzPts val="4100"/>
              <a:buNone/>
              <a:defRPr/>
            </a:lvl9pPr>
          </a:lstStyle>
          <a:p>
            <a:endParaRPr/>
          </a:p>
        </p:txBody>
      </p:sp>
      <p:sp>
        <p:nvSpPr>
          <p:cNvPr id="151" name="Google Shape;151;p24"/>
          <p:cNvSpPr txBox="1">
            <a:spLocks noGrp="1"/>
          </p:cNvSpPr>
          <p:nvPr>
            <p:ph type="subTitle" idx="1"/>
          </p:nvPr>
        </p:nvSpPr>
        <p:spPr>
          <a:xfrm>
            <a:off x="616200" y="3310875"/>
            <a:ext cx="2051700" cy="798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sz="1600"/>
            </a:lvl1pPr>
            <a:lvl2pPr lvl="1" algn="ctr" rtl="0">
              <a:spcBef>
                <a:spcPts val="0"/>
              </a:spcBef>
              <a:spcAft>
                <a:spcPts val="0"/>
              </a:spcAft>
              <a:buSzPts val="1600"/>
              <a:buNone/>
              <a:defRPr sz="1600"/>
            </a:lvl2pPr>
            <a:lvl3pPr lvl="2" algn="ctr" rtl="0">
              <a:spcBef>
                <a:spcPts val="0"/>
              </a:spcBef>
              <a:spcAft>
                <a:spcPts val="0"/>
              </a:spcAft>
              <a:buSzPts val="1600"/>
              <a:buNone/>
              <a:defRPr sz="1600"/>
            </a:lvl3pPr>
            <a:lvl4pPr lvl="3" algn="ctr" rtl="0">
              <a:spcBef>
                <a:spcPts val="0"/>
              </a:spcBef>
              <a:spcAft>
                <a:spcPts val="0"/>
              </a:spcAft>
              <a:buSzPts val="1600"/>
              <a:buNone/>
              <a:defRPr sz="1600"/>
            </a:lvl4pPr>
            <a:lvl5pPr lvl="4" algn="ctr" rtl="0">
              <a:spcBef>
                <a:spcPts val="0"/>
              </a:spcBef>
              <a:spcAft>
                <a:spcPts val="0"/>
              </a:spcAft>
              <a:buSzPts val="1600"/>
              <a:buNone/>
              <a:defRPr sz="1600"/>
            </a:lvl5pPr>
            <a:lvl6pPr lvl="5" algn="ctr" rtl="0">
              <a:spcBef>
                <a:spcPts val="0"/>
              </a:spcBef>
              <a:spcAft>
                <a:spcPts val="0"/>
              </a:spcAft>
              <a:buSzPts val="1600"/>
              <a:buNone/>
              <a:defRPr sz="1600"/>
            </a:lvl6pPr>
            <a:lvl7pPr lvl="6" algn="ctr" rtl="0">
              <a:spcBef>
                <a:spcPts val="0"/>
              </a:spcBef>
              <a:spcAft>
                <a:spcPts val="0"/>
              </a:spcAft>
              <a:buSzPts val="1600"/>
              <a:buNone/>
              <a:defRPr sz="1600"/>
            </a:lvl7pPr>
            <a:lvl8pPr lvl="7" algn="ctr" rtl="0">
              <a:spcBef>
                <a:spcPts val="0"/>
              </a:spcBef>
              <a:spcAft>
                <a:spcPts val="0"/>
              </a:spcAft>
              <a:buSzPts val="1600"/>
              <a:buNone/>
              <a:defRPr sz="1600"/>
            </a:lvl8pPr>
            <a:lvl9pPr lvl="8" algn="ctr" rtl="0">
              <a:spcBef>
                <a:spcPts val="0"/>
              </a:spcBef>
              <a:spcAft>
                <a:spcPts val="0"/>
              </a:spcAft>
              <a:buSzPts val="1600"/>
              <a:buNone/>
              <a:defRPr sz="1600"/>
            </a:lvl9pPr>
          </a:lstStyle>
          <a:p>
            <a:endParaRPr/>
          </a:p>
        </p:txBody>
      </p:sp>
      <p:sp>
        <p:nvSpPr>
          <p:cNvPr id="152" name="Google Shape;152;p24"/>
          <p:cNvSpPr txBox="1">
            <a:spLocks noGrp="1"/>
          </p:cNvSpPr>
          <p:nvPr>
            <p:ph type="subTitle" idx="2"/>
          </p:nvPr>
        </p:nvSpPr>
        <p:spPr>
          <a:xfrm>
            <a:off x="3264900" y="2349588"/>
            <a:ext cx="2051700" cy="798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sz="1600"/>
            </a:lvl1pPr>
            <a:lvl2pPr lvl="1" algn="ctr" rtl="0">
              <a:spcBef>
                <a:spcPts val="0"/>
              </a:spcBef>
              <a:spcAft>
                <a:spcPts val="0"/>
              </a:spcAft>
              <a:buSzPts val="1600"/>
              <a:buNone/>
              <a:defRPr sz="1600"/>
            </a:lvl2pPr>
            <a:lvl3pPr lvl="2" algn="ctr" rtl="0">
              <a:spcBef>
                <a:spcPts val="0"/>
              </a:spcBef>
              <a:spcAft>
                <a:spcPts val="0"/>
              </a:spcAft>
              <a:buSzPts val="1600"/>
              <a:buNone/>
              <a:defRPr sz="1600"/>
            </a:lvl3pPr>
            <a:lvl4pPr lvl="3" algn="ctr" rtl="0">
              <a:spcBef>
                <a:spcPts val="0"/>
              </a:spcBef>
              <a:spcAft>
                <a:spcPts val="0"/>
              </a:spcAft>
              <a:buSzPts val="1600"/>
              <a:buNone/>
              <a:defRPr sz="1600"/>
            </a:lvl4pPr>
            <a:lvl5pPr lvl="4" algn="ctr" rtl="0">
              <a:spcBef>
                <a:spcPts val="0"/>
              </a:spcBef>
              <a:spcAft>
                <a:spcPts val="0"/>
              </a:spcAft>
              <a:buSzPts val="1600"/>
              <a:buNone/>
              <a:defRPr sz="1600"/>
            </a:lvl5pPr>
            <a:lvl6pPr lvl="5" algn="ctr" rtl="0">
              <a:spcBef>
                <a:spcPts val="0"/>
              </a:spcBef>
              <a:spcAft>
                <a:spcPts val="0"/>
              </a:spcAft>
              <a:buSzPts val="1600"/>
              <a:buNone/>
              <a:defRPr sz="1600"/>
            </a:lvl6pPr>
            <a:lvl7pPr lvl="6" algn="ctr" rtl="0">
              <a:spcBef>
                <a:spcPts val="0"/>
              </a:spcBef>
              <a:spcAft>
                <a:spcPts val="0"/>
              </a:spcAft>
              <a:buSzPts val="1600"/>
              <a:buNone/>
              <a:defRPr sz="1600"/>
            </a:lvl7pPr>
            <a:lvl8pPr lvl="7" algn="ctr" rtl="0">
              <a:spcBef>
                <a:spcPts val="0"/>
              </a:spcBef>
              <a:spcAft>
                <a:spcPts val="0"/>
              </a:spcAft>
              <a:buSzPts val="1600"/>
              <a:buNone/>
              <a:defRPr sz="1600"/>
            </a:lvl8pPr>
            <a:lvl9pPr lvl="8" algn="ctr" rtl="0">
              <a:spcBef>
                <a:spcPts val="0"/>
              </a:spcBef>
              <a:spcAft>
                <a:spcPts val="0"/>
              </a:spcAft>
              <a:buSzPts val="1600"/>
              <a:buNone/>
              <a:defRPr sz="1600"/>
            </a:lvl9pPr>
          </a:lstStyle>
          <a:p>
            <a:endParaRPr/>
          </a:p>
        </p:txBody>
      </p:sp>
      <p:sp>
        <p:nvSpPr>
          <p:cNvPr id="153" name="Google Shape;153;p24"/>
          <p:cNvSpPr txBox="1">
            <a:spLocks noGrp="1"/>
          </p:cNvSpPr>
          <p:nvPr>
            <p:ph type="subTitle" idx="3"/>
          </p:nvPr>
        </p:nvSpPr>
        <p:spPr>
          <a:xfrm>
            <a:off x="6257690" y="1433325"/>
            <a:ext cx="2051700" cy="798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sz="1600"/>
            </a:lvl1pPr>
            <a:lvl2pPr lvl="1" algn="ctr" rtl="0">
              <a:spcBef>
                <a:spcPts val="0"/>
              </a:spcBef>
              <a:spcAft>
                <a:spcPts val="0"/>
              </a:spcAft>
              <a:buSzPts val="1600"/>
              <a:buNone/>
              <a:defRPr sz="1600"/>
            </a:lvl2pPr>
            <a:lvl3pPr lvl="2" algn="ctr" rtl="0">
              <a:spcBef>
                <a:spcPts val="0"/>
              </a:spcBef>
              <a:spcAft>
                <a:spcPts val="0"/>
              </a:spcAft>
              <a:buSzPts val="1600"/>
              <a:buNone/>
              <a:defRPr sz="1600"/>
            </a:lvl3pPr>
            <a:lvl4pPr lvl="3" algn="ctr" rtl="0">
              <a:spcBef>
                <a:spcPts val="0"/>
              </a:spcBef>
              <a:spcAft>
                <a:spcPts val="0"/>
              </a:spcAft>
              <a:buSzPts val="1600"/>
              <a:buNone/>
              <a:defRPr sz="1600"/>
            </a:lvl4pPr>
            <a:lvl5pPr lvl="4" algn="ctr" rtl="0">
              <a:spcBef>
                <a:spcPts val="0"/>
              </a:spcBef>
              <a:spcAft>
                <a:spcPts val="0"/>
              </a:spcAft>
              <a:buSzPts val="1600"/>
              <a:buNone/>
              <a:defRPr sz="1600"/>
            </a:lvl5pPr>
            <a:lvl6pPr lvl="5" algn="ctr" rtl="0">
              <a:spcBef>
                <a:spcPts val="0"/>
              </a:spcBef>
              <a:spcAft>
                <a:spcPts val="0"/>
              </a:spcAft>
              <a:buSzPts val="1600"/>
              <a:buNone/>
              <a:defRPr sz="1600"/>
            </a:lvl6pPr>
            <a:lvl7pPr lvl="6" algn="ctr" rtl="0">
              <a:spcBef>
                <a:spcPts val="0"/>
              </a:spcBef>
              <a:spcAft>
                <a:spcPts val="0"/>
              </a:spcAft>
              <a:buSzPts val="1600"/>
              <a:buNone/>
              <a:defRPr sz="1600"/>
            </a:lvl7pPr>
            <a:lvl8pPr lvl="7" algn="ctr" rtl="0">
              <a:spcBef>
                <a:spcPts val="0"/>
              </a:spcBef>
              <a:spcAft>
                <a:spcPts val="0"/>
              </a:spcAft>
              <a:buSzPts val="1600"/>
              <a:buNone/>
              <a:defRPr sz="1600"/>
            </a:lvl8pPr>
            <a:lvl9pPr lvl="8" algn="ctr" rtl="0">
              <a:spcBef>
                <a:spcPts val="0"/>
              </a:spcBef>
              <a:spcAft>
                <a:spcPts val="0"/>
              </a:spcAft>
              <a:buSzPts val="1600"/>
              <a:buNone/>
              <a:defRPr sz="1600"/>
            </a:lvl9pPr>
          </a:lstStyle>
          <a:p>
            <a:endParaRPr/>
          </a:p>
        </p:txBody>
      </p:sp>
      <p:sp>
        <p:nvSpPr>
          <p:cNvPr id="154" name="Google Shape;154;p24"/>
          <p:cNvSpPr txBox="1">
            <a:spLocks noGrp="1"/>
          </p:cNvSpPr>
          <p:nvPr>
            <p:ph type="title" idx="4"/>
          </p:nvPr>
        </p:nvSpPr>
        <p:spPr>
          <a:xfrm>
            <a:off x="6257700" y="815825"/>
            <a:ext cx="2478900" cy="572700"/>
          </a:xfrm>
          <a:prstGeom prst="rect">
            <a:avLst/>
          </a:prstGeom>
        </p:spPr>
        <p:txBody>
          <a:bodyPr spcFirstLastPara="1" wrap="square" lIns="91425" tIns="91425" rIns="91425" bIns="91425" anchor="t" anchorCtr="0">
            <a:noAutofit/>
          </a:bodyPr>
          <a:lstStyle>
            <a:lvl1pPr lvl="0" algn="l" rtl="0">
              <a:spcBef>
                <a:spcPts val="0"/>
              </a:spcBef>
              <a:spcAft>
                <a:spcPts val="0"/>
              </a:spcAft>
              <a:buSzPts val="4100"/>
              <a:buNone/>
              <a:defRPr sz="3600"/>
            </a:lvl1pPr>
            <a:lvl2pPr lvl="1" rtl="0">
              <a:spcBef>
                <a:spcPts val="0"/>
              </a:spcBef>
              <a:spcAft>
                <a:spcPts val="0"/>
              </a:spcAft>
              <a:buSzPts val="4100"/>
              <a:buNone/>
              <a:defRPr/>
            </a:lvl2pPr>
            <a:lvl3pPr lvl="2" rtl="0">
              <a:spcBef>
                <a:spcPts val="0"/>
              </a:spcBef>
              <a:spcAft>
                <a:spcPts val="0"/>
              </a:spcAft>
              <a:buSzPts val="4100"/>
              <a:buNone/>
              <a:defRPr/>
            </a:lvl3pPr>
            <a:lvl4pPr lvl="3" rtl="0">
              <a:spcBef>
                <a:spcPts val="0"/>
              </a:spcBef>
              <a:spcAft>
                <a:spcPts val="0"/>
              </a:spcAft>
              <a:buSzPts val="4100"/>
              <a:buNone/>
              <a:defRPr/>
            </a:lvl4pPr>
            <a:lvl5pPr lvl="4" rtl="0">
              <a:spcBef>
                <a:spcPts val="0"/>
              </a:spcBef>
              <a:spcAft>
                <a:spcPts val="0"/>
              </a:spcAft>
              <a:buSzPts val="4100"/>
              <a:buNone/>
              <a:defRPr/>
            </a:lvl5pPr>
            <a:lvl6pPr lvl="5" rtl="0">
              <a:spcBef>
                <a:spcPts val="0"/>
              </a:spcBef>
              <a:spcAft>
                <a:spcPts val="0"/>
              </a:spcAft>
              <a:buSzPts val="4100"/>
              <a:buNone/>
              <a:defRPr/>
            </a:lvl6pPr>
            <a:lvl7pPr lvl="6" rtl="0">
              <a:spcBef>
                <a:spcPts val="0"/>
              </a:spcBef>
              <a:spcAft>
                <a:spcPts val="0"/>
              </a:spcAft>
              <a:buSzPts val="4100"/>
              <a:buNone/>
              <a:defRPr/>
            </a:lvl7pPr>
            <a:lvl8pPr lvl="7" rtl="0">
              <a:spcBef>
                <a:spcPts val="0"/>
              </a:spcBef>
              <a:spcAft>
                <a:spcPts val="0"/>
              </a:spcAft>
              <a:buSzPts val="4100"/>
              <a:buNone/>
              <a:defRPr/>
            </a:lvl8pPr>
            <a:lvl9pPr lvl="8" rtl="0">
              <a:spcBef>
                <a:spcPts val="0"/>
              </a:spcBef>
              <a:spcAft>
                <a:spcPts val="0"/>
              </a:spcAft>
              <a:buSzPts val="4100"/>
              <a:buNone/>
              <a:defRPr/>
            </a:lvl9pPr>
          </a:lstStyle>
          <a:p>
            <a:endParaRPr/>
          </a:p>
        </p:txBody>
      </p:sp>
      <p:sp>
        <p:nvSpPr>
          <p:cNvPr id="155" name="Google Shape;155;p24"/>
          <p:cNvSpPr txBox="1">
            <a:spLocks noGrp="1"/>
          </p:cNvSpPr>
          <p:nvPr>
            <p:ph type="title" idx="5"/>
          </p:nvPr>
        </p:nvSpPr>
        <p:spPr>
          <a:xfrm>
            <a:off x="616200" y="2695775"/>
            <a:ext cx="2478900" cy="572700"/>
          </a:xfrm>
          <a:prstGeom prst="rect">
            <a:avLst/>
          </a:prstGeom>
        </p:spPr>
        <p:txBody>
          <a:bodyPr spcFirstLastPara="1" wrap="square" lIns="91425" tIns="91425" rIns="91425" bIns="91425" anchor="t" anchorCtr="0">
            <a:noAutofit/>
          </a:bodyPr>
          <a:lstStyle>
            <a:lvl1pPr lvl="0" algn="l" rtl="0">
              <a:spcBef>
                <a:spcPts val="0"/>
              </a:spcBef>
              <a:spcAft>
                <a:spcPts val="0"/>
              </a:spcAft>
              <a:buSzPts val="4100"/>
              <a:buNone/>
              <a:defRPr sz="3600"/>
            </a:lvl1pPr>
            <a:lvl2pPr lvl="1" rtl="0">
              <a:spcBef>
                <a:spcPts val="0"/>
              </a:spcBef>
              <a:spcAft>
                <a:spcPts val="0"/>
              </a:spcAft>
              <a:buSzPts val="4100"/>
              <a:buNone/>
              <a:defRPr/>
            </a:lvl2pPr>
            <a:lvl3pPr lvl="2" rtl="0">
              <a:spcBef>
                <a:spcPts val="0"/>
              </a:spcBef>
              <a:spcAft>
                <a:spcPts val="0"/>
              </a:spcAft>
              <a:buSzPts val="4100"/>
              <a:buNone/>
              <a:defRPr/>
            </a:lvl3pPr>
            <a:lvl4pPr lvl="3" rtl="0">
              <a:spcBef>
                <a:spcPts val="0"/>
              </a:spcBef>
              <a:spcAft>
                <a:spcPts val="0"/>
              </a:spcAft>
              <a:buSzPts val="4100"/>
              <a:buNone/>
              <a:defRPr/>
            </a:lvl4pPr>
            <a:lvl5pPr lvl="4" rtl="0">
              <a:spcBef>
                <a:spcPts val="0"/>
              </a:spcBef>
              <a:spcAft>
                <a:spcPts val="0"/>
              </a:spcAft>
              <a:buSzPts val="4100"/>
              <a:buNone/>
              <a:defRPr/>
            </a:lvl5pPr>
            <a:lvl6pPr lvl="5" rtl="0">
              <a:spcBef>
                <a:spcPts val="0"/>
              </a:spcBef>
              <a:spcAft>
                <a:spcPts val="0"/>
              </a:spcAft>
              <a:buSzPts val="4100"/>
              <a:buNone/>
              <a:defRPr/>
            </a:lvl6pPr>
            <a:lvl7pPr lvl="6" rtl="0">
              <a:spcBef>
                <a:spcPts val="0"/>
              </a:spcBef>
              <a:spcAft>
                <a:spcPts val="0"/>
              </a:spcAft>
              <a:buSzPts val="4100"/>
              <a:buNone/>
              <a:defRPr/>
            </a:lvl7pPr>
            <a:lvl8pPr lvl="7" rtl="0">
              <a:spcBef>
                <a:spcPts val="0"/>
              </a:spcBef>
              <a:spcAft>
                <a:spcPts val="0"/>
              </a:spcAft>
              <a:buSzPts val="4100"/>
              <a:buNone/>
              <a:defRPr/>
            </a:lvl8pPr>
            <a:lvl9pPr lvl="8" rtl="0">
              <a:spcBef>
                <a:spcPts val="0"/>
              </a:spcBef>
              <a:spcAft>
                <a:spcPts val="0"/>
              </a:spcAft>
              <a:buSzPts val="4100"/>
              <a:buNone/>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 Text 1">
  <p:cSld name="CUSTOM_16">
    <p:spTree>
      <p:nvGrpSpPr>
        <p:cNvPr id="1" name="Shape 156"/>
        <p:cNvGrpSpPr/>
        <p:nvPr/>
      </p:nvGrpSpPr>
      <p:grpSpPr>
        <a:xfrm>
          <a:off x="0" y="0"/>
          <a:ext cx="0" cy="0"/>
          <a:chOff x="0" y="0"/>
          <a:chExt cx="0" cy="0"/>
        </a:xfrm>
      </p:grpSpPr>
      <p:sp>
        <p:nvSpPr>
          <p:cNvPr id="157" name="Google Shape;157;p25"/>
          <p:cNvSpPr txBox="1">
            <a:spLocks noGrp="1"/>
          </p:cNvSpPr>
          <p:nvPr>
            <p:ph type="title"/>
          </p:nvPr>
        </p:nvSpPr>
        <p:spPr>
          <a:xfrm>
            <a:off x="752200" y="491400"/>
            <a:ext cx="7767600" cy="1998000"/>
          </a:xfrm>
          <a:prstGeom prst="rect">
            <a:avLst/>
          </a:prstGeom>
        </p:spPr>
        <p:txBody>
          <a:bodyPr spcFirstLastPara="1" wrap="square" lIns="91425" tIns="91425" rIns="91425" bIns="91425" anchor="t" anchorCtr="0">
            <a:noAutofit/>
          </a:bodyPr>
          <a:lstStyle>
            <a:lvl1pPr lvl="0" algn="r" rtl="0">
              <a:spcBef>
                <a:spcPts val="0"/>
              </a:spcBef>
              <a:spcAft>
                <a:spcPts val="0"/>
              </a:spcAft>
              <a:buSzPts val="4100"/>
              <a:buNone/>
              <a:defRPr/>
            </a:lvl1pPr>
            <a:lvl2pPr lvl="1" rtl="0">
              <a:spcBef>
                <a:spcPts val="0"/>
              </a:spcBef>
              <a:spcAft>
                <a:spcPts val="0"/>
              </a:spcAft>
              <a:buSzPts val="4100"/>
              <a:buNone/>
              <a:defRPr/>
            </a:lvl2pPr>
            <a:lvl3pPr lvl="2" rtl="0">
              <a:spcBef>
                <a:spcPts val="0"/>
              </a:spcBef>
              <a:spcAft>
                <a:spcPts val="0"/>
              </a:spcAft>
              <a:buSzPts val="4100"/>
              <a:buNone/>
              <a:defRPr/>
            </a:lvl3pPr>
            <a:lvl4pPr lvl="3" rtl="0">
              <a:spcBef>
                <a:spcPts val="0"/>
              </a:spcBef>
              <a:spcAft>
                <a:spcPts val="0"/>
              </a:spcAft>
              <a:buSzPts val="4100"/>
              <a:buNone/>
              <a:defRPr/>
            </a:lvl4pPr>
            <a:lvl5pPr lvl="4" rtl="0">
              <a:spcBef>
                <a:spcPts val="0"/>
              </a:spcBef>
              <a:spcAft>
                <a:spcPts val="0"/>
              </a:spcAft>
              <a:buSzPts val="4100"/>
              <a:buNone/>
              <a:defRPr/>
            </a:lvl5pPr>
            <a:lvl6pPr lvl="5" rtl="0">
              <a:spcBef>
                <a:spcPts val="0"/>
              </a:spcBef>
              <a:spcAft>
                <a:spcPts val="0"/>
              </a:spcAft>
              <a:buSzPts val="4100"/>
              <a:buNone/>
              <a:defRPr/>
            </a:lvl6pPr>
            <a:lvl7pPr lvl="6" rtl="0">
              <a:spcBef>
                <a:spcPts val="0"/>
              </a:spcBef>
              <a:spcAft>
                <a:spcPts val="0"/>
              </a:spcAft>
              <a:buSzPts val="4100"/>
              <a:buNone/>
              <a:defRPr/>
            </a:lvl7pPr>
            <a:lvl8pPr lvl="7" rtl="0">
              <a:spcBef>
                <a:spcPts val="0"/>
              </a:spcBef>
              <a:spcAft>
                <a:spcPts val="0"/>
              </a:spcAft>
              <a:buSzPts val="4100"/>
              <a:buNone/>
              <a:defRPr/>
            </a:lvl8pPr>
            <a:lvl9pPr lvl="8" rtl="0">
              <a:spcBef>
                <a:spcPts val="0"/>
              </a:spcBef>
              <a:spcAft>
                <a:spcPts val="0"/>
              </a:spcAft>
              <a:buSzPts val="4100"/>
              <a:buNone/>
              <a:defRPr/>
            </a:lvl9pPr>
          </a:lstStyle>
          <a:p>
            <a:endParaRPr/>
          </a:p>
        </p:txBody>
      </p:sp>
      <p:sp>
        <p:nvSpPr>
          <p:cNvPr id="158" name="Google Shape;158;p25"/>
          <p:cNvSpPr txBox="1">
            <a:spLocks noGrp="1"/>
          </p:cNvSpPr>
          <p:nvPr>
            <p:ph type="subTitle" idx="1"/>
          </p:nvPr>
        </p:nvSpPr>
        <p:spPr>
          <a:xfrm>
            <a:off x="4946704" y="3425100"/>
            <a:ext cx="3573000" cy="9849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600"/>
              <a:buNone/>
              <a:defRPr sz="1600"/>
            </a:lvl1pPr>
            <a:lvl2pPr lvl="1" algn="ctr" rtl="0">
              <a:spcBef>
                <a:spcPts val="0"/>
              </a:spcBef>
              <a:spcAft>
                <a:spcPts val="0"/>
              </a:spcAft>
              <a:buSzPts val="1600"/>
              <a:buNone/>
              <a:defRPr sz="1600"/>
            </a:lvl2pPr>
            <a:lvl3pPr lvl="2" algn="ctr" rtl="0">
              <a:spcBef>
                <a:spcPts val="1600"/>
              </a:spcBef>
              <a:spcAft>
                <a:spcPts val="0"/>
              </a:spcAft>
              <a:buSzPts val="1600"/>
              <a:buNone/>
              <a:defRPr sz="1600"/>
            </a:lvl3pPr>
            <a:lvl4pPr lvl="3" algn="ctr" rtl="0">
              <a:spcBef>
                <a:spcPts val="1600"/>
              </a:spcBef>
              <a:spcAft>
                <a:spcPts val="0"/>
              </a:spcAft>
              <a:buSzPts val="1600"/>
              <a:buNone/>
              <a:defRPr sz="1600"/>
            </a:lvl4pPr>
            <a:lvl5pPr lvl="4" algn="ctr" rtl="0">
              <a:spcBef>
                <a:spcPts val="1600"/>
              </a:spcBef>
              <a:spcAft>
                <a:spcPts val="0"/>
              </a:spcAft>
              <a:buSzPts val="1600"/>
              <a:buNone/>
              <a:defRPr sz="1600"/>
            </a:lvl5pPr>
            <a:lvl6pPr lvl="5" algn="ctr" rtl="0">
              <a:spcBef>
                <a:spcPts val="1600"/>
              </a:spcBef>
              <a:spcAft>
                <a:spcPts val="0"/>
              </a:spcAft>
              <a:buSzPts val="1600"/>
              <a:buNone/>
              <a:defRPr sz="1600"/>
            </a:lvl6pPr>
            <a:lvl7pPr lvl="6" algn="ctr" rtl="0">
              <a:spcBef>
                <a:spcPts val="1600"/>
              </a:spcBef>
              <a:spcAft>
                <a:spcPts val="0"/>
              </a:spcAft>
              <a:buSzPts val="1600"/>
              <a:buNone/>
              <a:defRPr sz="1600"/>
            </a:lvl7pPr>
            <a:lvl8pPr lvl="7" algn="ctr" rtl="0">
              <a:spcBef>
                <a:spcPts val="1600"/>
              </a:spcBef>
              <a:spcAft>
                <a:spcPts val="0"/>
              </a:spcAft>
              <a:buSzPts val="1600"/>
              <a:buNone/>
              <a:defRPr sz="1600"/>
            </a:lvl8pPr>
            <a:lvl9pPr lvl="8" algn="ctr" rtl="0">
              <a:spcBef>
                <a:spcPts val="1600"/>
              </a:spcBef>
              <a:spcAft>
                <a:spcPts val="1600"/>
              </a:spcAft>
              <a:buSzPts val="1600"/>
              <a:buNone/>
              <a:defRPr sz="1600"/>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with Six Column 3">
  <p:cSld name="CUSTOM_11">
    <p:spTree>
      <p:nvGrpSpPr>
        <p:cNvPr id="1" name="Shape 159"/>
        <p:cNvGrpSpPr/>
        <p:nvPr/>
      </p:nvGrpSpPr>
      <p:grpSpPr>
        <a:xfrm>
          <a:off x="0" y="0"/>
          <a:ext cx="0" cy="0"/>
          <a:chOff x="0" y="0"/>
          <a:chExt cx="0" cy="0"/>
        </a:xfrm>
      </p:grpSpPr>
      <p:sp>
        <p:nvSpPr>
          <p:cNvPr id="160" name="Google Shape;160;p26"/>
          <p:cNvSpPr/>
          <p:nvPr/>
        </p:nvSpPr>
        <p:spPr>
          <a:xfrm rot="10800000" flipH="1">
            <a:off x="0" y="0"/>
            <a:ext cx="2190300" cy="12537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6"/>
          <p:cNvSpPr/>
          <p:nvPr/>
        </p:nvSpPr>
        <p:spPr>
          <a:xfrm rot="-5400000" flipH="1">
            <a:off x="6596700" y="1293600"/>
            <a:ext cx="3840900" cy="12537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6"/>
          <p:cNvSpPr txBox="1">
            <a:spLocks noGrp="1"/>
          </p:cNvSpPr>
          <p:nvPr>
            <p:ph type="subTitle" idx="1"/>
          </p:nvPr>
        </p:nvSpPr>
        <p:spPr>
          <a:xfrm>
            <a:off x="2262975" y="1477125"/>
            <a:ext cx="4590600" cy="1023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63" name="Google Shape;163;p26"/>
          <p:cNvSpPr txBox="1">
            <a:spLocks noGrp="1"/>
          </p:cNvSpPr>
          <p:nvPr>
            <p:ph type="title"/>
          </p:nvPr>
        </p:nvSpPr>
        <p:spPr>
          <a:xfrm>
            <a:off x="540000" y="491400"/>
            <a:ext cx="8100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4100"/>
              <a:buNone/>
              <a:defRPr/>
            </a:lvl1pPr>
            <a:lvl2pPr lvl="1" rtl="0">
              <a:spcBef>
                <a:spcPts val="0"/>
              </a:spcBef>
              <a:spcAft>
                <a:spcPts val="0"/>
              </a:spcAft>
              <a:buSzPts val="4100"/>
              <a:buNone/>
              <a:defRPr/>
            </a:lvl2pPr>
            <a:lvl3pPr lvl="2" rtl="0">
              <a:spcBef>
                <a:spcPts val="0"/>
              </a:spcBef>
              <a:spcAft>
                <a:spcPts val="0"/>
              </a:spcAft>
              <a:buSzPts val="4100"/>
              <a:buNone/>
              <a:defRPr/>
            </a:lvl3pPr>
            <a:lvl4pPr lvl="3" rtl="0">
              <a:spcBef>
                <a:spcPts val="0"/>
              </a:spcBef>
              <a:spcAft>
                <a:spcPts val="0"/>
              </a:spcAft>
              <a:buSzPts val="4100"/>
              <a:buNone/>
              <a:defRPr/>
            </a:lvl4pPr>
            <a:lvl5pPr lvl="4" rtl="0">
              <a:spcBef>
                <a:spcPts val="0"/>
              </a:spcBef>
              <a:spcAft>
                <a:spcPts val="0"/>
              </a:spcAft>
              <a:buSzPts val="4100"/>
              <a:buNone/>
              <a:defRPr/>
            </a:lvl5pPr>
            <a:lvl6pPr lvl="5" rtl="0">
              <a:spcBef>
                <a:spcPts val="0"/>
              </a:spcBef>
              <a:spcAft>
                <a:spcPts val="0"/>
              </a:spcAft>
              <a:buSzPts val="4100"/>
              <a:buNone/>
              <a:defRPr/>
            </a:lvl6pPr>
            <a:lvl7pPr lvl="6" rtl="0">
              <a:spcBef>
                <a:spcPts val="0"/>
              </a:spcBef>
              <a:spcAft>
                <a:spcPts val="0"/>
              </a:spcAft>
              <a:buSzPts val="4100"/>
              <a:buNone/>
              <a:defRPr/>
            </a:lvl7pPr>
            <a:lvl8pPr lvl="7" rtl="0">
              <a:spcBef>
                <a:spcPts val="0"/>
              </a:spcBef>
              <a:spcAft>
                <a:spcPts val="0"/>
              </a:spcAft>
              <a:buSzPts val="4100"/>
              <a:buNone/>
              <a:defRPr/>
            </a:lvl8pPr>
            <a:lvl9pPr lvl="8" rtl="0">
              <a:spcBef>
                <a:spcPts val="0"/>
              </a:spcBef>
              <a:spcAft>
                <a:spcPts val="0"/>
              </a:spcAft>
              <a:buSzPts val="4100"/>
              <a:buNone/>
              <a:defRPr/>
            </a:lvl9pPr>
          </a:lstStyle>
          <a:p>
            <a:endParaRPr/>
          </a:p>
        </p:txBody>
      </p:sp>
      <p:sp>
        <p:nvSpPr>
          <p:cNvPr id="164" name="Google Shape;164;p26"/>
          <p:cNvSpPr txBox="1">
            <a:spLocks noGrp="1"/>
          </p:cNvSpPr>
          <p:nvPr>
            <p:ph type="subTitle" idx="2"/>
          </p:nvPr>
        </p:nvSpPr>
        <p:spPr>
          <a:xfrm>
            <a:off x="1301249" y="3125975"/>
            <a:ext cx="1573500" cy="3819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200">
                <a:solidFill>
                  <a:schemeClr val="dk1"/>
                </a:solidFill>
                <a:latin typeface="Be Vietnam"/>
                <a:ea typeface="Be Vietnam"/>
                <a:cs typeface="Be Vietnam"/>
                <a:sym typeface="Be Vietnam"/>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65" name="Google Shape;165;p26"/>
          <p:cNvSpPr txBox="1">
            <a:spLocks noGrp="1"/>
          </p:cNvSpPr>
          <p:nvPr>
            <p:ph type="subTitle" idx="3"/>
          </p:nvPr>
        </p:nvSpPr>
        <p:spPr>
          <a:xfrm>
            <a:off x="4125473" y="3125975"/>
            <a:ext cx="1573500" cy="3819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200">
                <a:solidFill>
                  <a:schemeClr val="dk1"/>
                </a:solidFill>
                <a:latin typeface="Be Vietnam"/>
                <a:ea typeface="Be Vietnam"/>
                <a:cs typeface="Be Vietnam"/>
                <a:sym typeface="Be Vietnam"/>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66" name="Google Shape;166;p26"/>
          <p:cNvSpPr txBox="1">
            <a:spLocks noGrp="1"/>
          </p:cNvSpPr>
          <p:nvPr>
            <p:ph type="subTitle" idx="4"/>
          </p:nvPr>
        </p:nvSpPr>
        <p:spPr>
          <a:xfrm>
            <a:off x="6838451" y="3125975"/>
            <a:ext cx="1573500" cy="3819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200">
                <a:solidFill>
                  <a:schemeClr val="dk1"/>
                </a:solidFill>
                <a:latin typeface="Be Vietnam"/>
                <a:ea typeface="Be Vietnam"/>
                <a:cs typeface="Be Vietnam"/>
                <a:sym typeface="Be Vietnam"/>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67" name="Google Shape;167;p26"/>
          <p:cNvSpPr txBox="1">
            <a:spLocks noGrp="1"/>
          </p:cNvSpPr>
          <p:nvPr>
            <p:ph type="subTitle" idx="5"/>
          </p:nvPr>
        </p:nvSpPr>
        <p:spPr>
          <a:xfrm>
            <a:off x="1301249" y="4104300"/>
            <a:ext cx="1573500" cy="3819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200">
                <a:solidFill>
                  <a:schemeClr val="dk1"/>
                </a:solidFill>
                <a:latin typeface="Be Vietnam"/>
                <a:ea typeface="Be Vietnam"/>
                <a:cs typeface="Be Vietnam"/>
                <a:sym typeface="Be Vietnam"/>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68" name="Google Shape;168;p26"/>
          <p:cNvSpPr txBox="1">
            <a:spLocks noGrp="1"/>
          </p:cNvSpPr>
          <p:nvPr>
            <p:ph type="subTitle" idx="6"/>
          </p:nvPr>
        </p:nvSpPr>
        <p:spPr>
          <a:xfrm>
            <a:off x="4125473" y="4104300"/>
            <a:ext cx="1573500" cy="3819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200">
                <a:solidFill>
                  <a:schemeClr val="dk1"/>
                </a:solidFill>
                <a:latin typeface="Be Vietnam"/>
                <a:ea typeface="Be Vietnam"/>
                <a:cs typeface="Be Vietnam"/>
                <a:sym typeface="Be Vietnam"/>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69" name="Google Shape;169;p26"/>
          <p:cNvSpPr txBox="1">
            <a:spLocks noGrp="1"/>
          </p:cNvSpPr>
          <p:nvPr>
            <p:ph type="subTitle" idx="7"/>
          </p:nvPr>
        </p:nvSpPr>
        <p:spPr>
          <a:xfrm>
            <a:off x="6838451" y="4104300"/>
            <a:ext cx="1573500" cy="3819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200">
                <a:solidFill>
                  <a:schemeClr val="dk1"/>
                </a:solidFill>
                <a:latin typeface="Be Vietnam"/>
                <a:ea typeface="Be Vietnam"/>
                <a:cs typeface="Be Vietnam"/>
                <a:sym typeface="Be Vietnam"/>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ig Title">
  <p:cSld name="CUSTOM_10">
    <p:spTree>
      <p:nvGrpSpPr>
        <p:cNvPr id="1" name="Shape 170"/>
        <p:cNvGrpSpPr/>
        <p:nvPr/>
      </p:nvGrpSpPr>
      <p:grpSpPr>
        <a:xfrm>
          <a:off x="0" y="0"/>
          <a:ext cx="0" cy="0"/>
          <a:chOff x="0" y="0"/>
          <a:chExt cx="0" cy="0"/>
        </a:xfrm>
      </p:grpSpPr>
      <p:sp>
        <p:nvSpPr>
          <p:cNvPr id="171" name="Google Shape;171;p27"/>
          <p:cNvSpPr/>
          <p:nvPr/>
        </p:nvSpPr>
        <p:spPr>
          <a:xfrm>
            <a:off x="-7075" y="3399049"/>
            <a:ext cx="3084600" cy="1765800"/>
          </a:xfrm>
          <a:prstGeom prst="rtTriangle">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7"/>
          <p:cNvSpPr/>
          <p:nvPr/>
        </p:nvSpPr>
        <p:spPr>
          <a:xfrm flipH="1">
            <a:off x="1371600" y="715319"/>
            <a:ext cx="7772400" cy="4449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7"/>
          <p:cNvSpPr txBox="1">
            <a:spLocks noGrp="1"/>
          </p:cNvSpPr>
          <p:nvPr>
            <p:ph type="title"/>
          </p:nvPr>
        </p:nvSpPr>
        <p:spPr>
          <a:xfrm>
            <a:off x="616200" y="720000"/>
            <a:ext cx="5261700" cy="24903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4100"/>
              <a:buNone/>
              <a:defRPr sz="8000"/>
            </a:lvl1pPr>
            <a:lvl2pPr lvl="1" rtl="0">
              <a:spcBef>
                <a:spcPts val="0"/>
              </a:spcBef>
              <a:spcAft>
                <a:spcPts val="0"/>
              </a:spcAft>
              <a:buSzPts val="4100"/>
              <a:buNone/>
              <a:defRPr>
                <a:latin typeface="Catamaran"/>
                <a:ea typeface="Catamaran"/>
                <a:cs typeface="Catamaran"/>
                <a:sym typeface="Catamaran"/>
              </a:defRPr>
            </a:lvl2pPr>
            <a:lvl3pPr lvl="2" rtl="0">
              <a:spcBef>
                <a:spcPts val="0"/>
              </a:spcBef>
              <a:spcAft>
                <a:spcPts val="0"/>
              </a:spcAft>
              <a:buSzPts val="4100"/>
              <a:buNone/>
              <a:defRPr>
                <a:latin typeface="Catamaran"/>
                <a:ea typeface="Catamaran"/>
                <a:cs typeface="Catamaran"/>
                <a:sym typeface="Catamaran"/>
              </a:defRPr>
            </a:lvl3pPr>
            <a:lvl4pPr lvl="3" rtl="0">
              <a:spcBef>
                <a:spcPts val="0"/>
              </a:spcBef>
              <a:spcAft>
                <a:spcPts val="0"/>
              </a:spcAft>
              <a:buSzPts val="4100"/>
              <a:buNone/>
              <a:defRPr>
                <a:latin typeface="Catamaran"/>
                <a:ea typeface="Catamaran"/>
                <a:cs typeface="Catamaran"/>
                <a:sym typeface="Catamaran"/>
              </a:defRPr>
            </a:lvl4pPr>
            <a:lvl5pPr lvl="4" rtl="0">
              <a:spcBef>
                <a:spcPts val="0"/>
              </a:spcBef>
              <a:spcAft>
                <a:spcPts val="0"/>
              </a:spcAft>
              <a:buSzPts val="4100"/>
              <a:buNone/>
              <a:defRPr>
                <a:latin typeface="Catamaran"/>
                <a:ea typeface="Catamaran"/>
                <a:cs typeface="Catamaran"/>
                <a:sym typeface="Catamaran"/>
              </a:defRPr>
            </a:lvl5pPr>
            <a:lvl6pPr lvl="5" rtl="0">
              <a:spcBef>
                <a:spcPts val="0"/>
              </a:spcBef>
              <a:spcAft>
                <a:spcPts val="0"/>
              </a:spcAft>
              <a:buSzPts val="4100"/>
              <a:buNone/>
              <a:defRPr>
                <a:latin typeface="Catamaran"/>
                <a:ea typeface="Catamaran"/>
                <a:cs typeface="Catamaran"/>
                <a:sym typeface="Catamaran"/>
              </a:defRPr>
            </a:lvl6pPr>
            <a:lvl7pPr lvl="6" rtl="0">
              <a:spcBef>
                <a:spcPts val="0"/>
              </a:spcBef>
              <a:spcAft>
                <a:spcPts val="0"/>
              </a:spcAft>
              <a:buSzPts val="4100"/>
              <a:buNone/>
              <a:defRPr>
                <a:latin typeface="Catamaran"/>
                <a:ea typeface="Catamaran"/>
                <a:cs typeface="Catamaran"/>
                <a:sym typeface="Catamaran"/>
              </a:defRPr>
            </a:lvl7pPr>
            <a:lvl8pPr lvl="7" rtl="0">
              <a:spcBef>
                <a:spcPts val="0"/>
              </a:spcBef>
              <a:spcAft>
                <a:spcPts val="0"/>
              </a:spcAft>
              <a:buSzPts val="4100"/>
              <a:buNone/>
              <a:defRPr>
                <a:latin typeface="Catamaran"/>
                <a:ea typeface="Catamaran"/>
                <a:cs typeface="Catamaran"/>
                <a:sym typeface="Catamaran"/>
              </a:defRPr>
            </a:lvl8pPr>
            <a:lvl9pPr lvl="8" rtl="0">
              <a:spcBef>
                <a:spcPts val="0"/>
              </a:spcBef>
              <a:spcAft>
                <a:spcPts val="0"/>
              </a:spcAft>
              <a:buSzPts val="4100"/>
              <a:buNone/>
              <a:defRPr>
                <a:latin typeface="Catamaran"/>
                <a:ea typeface="Catamaran"/>
                <a:cs typeface="Catamaran"/>
                <a:sym typeface="Catamaran"/>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 Text 2">
  <p:cSld name="CUSTOM_9">
    <p:spTree>
      <p:nvGrpSpPr>
        <p:cNvPr id="1" name="Shape 174"/>
        <p:cNvGrpSpPr/>
        <p:nvPr/>
      </p:nvGrpSpPr>
      <p:grpSpPr>
        <a:xfrm>
          <a:off x="0" y="0"/>
          <a:ext cx="0" cy="0"/>
          <a:chOff x="0" y="0"/>
          <a:chExt cx="0" cy="0"/>
        </a:xfrm>
      </p:grpSpPr>
      <p:sp>
        <p:nvSpPr>
          <p:cNvPr id="175" name="Google Shape;175;p28"/>
          <p:cNvSpPr/>
          <p:nvPr/>
        </p:nvSpPr>
        <p:spPr>
          <a:xfrm rot="5399455">
            <a:off x="-5456102" y="1101875"/>
            <a:ext cx="15125400" cy="4392600"/>
          </a:xfrm>
          <a:prstGeom prst="triangle">
            <a:avLst>
              <a:gd name="adj" fmla="val 75868"/>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8"/>
          <p:cNvSpPr/>
          <p:nvPr/>
        </p:nvSpPr>
        <p:spPr>
          <a:xfrm rot="7927565" flipH="1">
            <a:off x="2252299" y="2285486"/>
            <a:ext cx="579637" cy="241921"/>
          </a:xfrm>
          <a:prstGeom prst="triangle">
            <a:avLst>
              <a:gd name="adj" fmla="val 4077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8"/>
          <p:cNvSpPr/>
          <p:nvPr/>
        </p:nvSpPr>
        <p:spPr>
          <a:xfrm rot="-1631627">
            <a:off x="295472" y="931618"/>
            <a:ext cx="489058" cy="204076"/>
          </a:xfrm>
          <a:prstGeom prst="triangle">
            <a:avLst>
              <a:gd name="adj" fmla="val 48896"/>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8"/>
          <p:cNvSpPr/>
          <p:nvPr/>
        </p:nvSpPr>
        <p:spPr>
          <a:xfrm rot="-5399499" flipH="1">
            <a:off x="3783294" y="1696675"/>
            <a:ext cx="8231700" cy="3098100"/>
          </a:xfrm>
          <a:prstGeom prst="triangle">
            <a:avLst>
              <a:gd name="adj" fmla="val 33377"/>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8"/>
          <p:cNvSpPr/>
          <p:nvPr/>
        </p:nvSpPr>
        <p:spPr>
          <a:xfrm rot="10800000" flipH="1">
            <a:off x="7043794" y="3484328"/>
            <a:ext cx="568200" cy="303900"/>
          </a:xfrm>
          <a:prstGeom prst="triangle">
            <a:avLst>
              <a:gd name="adj" fmla="val 79071"/>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8"/>
          <p:cNvSpPr/>
          <p:nvPr/>
        </p:nvSpPr>
        <p:spPr>
          <a:xfrm rot="-9064387" flipH="1">
            <a:off x="5647909" y="4453399"/>
            <a:ext cx="862737" cy="359862"/>
          </a:xfrm>
          <a:prstGeom prst="triangle">
            <a:avLst>
              <a:gd name="adj" fmla="val 4077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8"/>
          <p:cNvSpPr/>
          <p:nvPr/>
        </p:nvSpPr>
        <p:spPr>
          <a:xfrm flipH="1">
            <a:off x="7708619" y="1304701"/>
            <a:ext cx="321600" cy="171900"/>
          </a:xfrm>
          <a:prstGeom prst="triangle">
            <a:avLst>
              <a:gd name="adj" fmla="val 44091"/>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8"/>
          <p:cNvSpPr/>
          <p:nvPr/>
        </p:nvSpPr>
        <p:spPr>
          <a:xfrm rot="-376090" flipH="1">
            <a:off x="4281592" y="1689367"/>
            <a:ext cx="579766" cy="242044"/>
          </a:xfrm>
          <a:prstGeom prst="triangle">
            <a:avLst>
              <a:gd name="adj" fmla="val 4077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8"/>
          <p:cNvSpPr txBox="1">
            <a:spLocks noGrp="1"/>
          </p:cNvSpPr>
          <p:nvPr>
            <p:ph type="title"/>
          </p:nvPr>
        </p:nvSpPr>
        <p:spPr>
          <a:xfrm>
            <a:off x="540000" y="491400"/>
            <a:ext cx="8100000" cy="969300"/>
          </a:xfrm>
          <a:prstGeom prst="rect">
            <a:avLst/>
          </a:prstGeom>
        </p:spPr>
        <p:txBody>
          <a:bodyPr spcFirstLastPara="1" wrap="square" lIns="91425" tIns="91425" rIns="91425" bIns="91425" anchor="t" anchorCtr="0">
            <a:noAutofit/>
          </a:bodyPr>
          <a:lstStyle>
            <a:lvl1pPr lvl="0" rtl="0">
              <a:spcBef>
                <a:spcPts val="0"/>
              </a:spcBef>
              <a:spcAft>
                <a:spcPts val="0"/>
              </a:spcAft>
              <a:buSzPts val="4100"/>
              <a:buNone/>
              <a:defRPr/>
            </a:lvl1pPr>
            <a:lvl2pPr lvl="1" rtl="0">
              <a:spcBef>
                <a:spcPts val="0"/>
              </a:spcBef>
              <a:spcAft>
                <a:spcPts val="0"/>
              </a:spcAft>
              <a:buSzPts val="4100"/>
              <a:buNone/>
              <a:defRPr/>
            </a:lvl2pPr>
            <a:lvl3pPr lvl="2" rtl="0">
              <a:spcBef>
                <a:spcPts val="0"/>
              </a:spcBef>
              <a:spcAft>
                <a:spcPts val="0"/>
              </a:spcAft>
              <a:buSzPts val="4100"/>
              <a:buNone/>
              <a:defRPr/>
            </a:lvl3pPr>
            <a:lvl4pPr lvl="3" rtl="0">
              <a:spcBef>
                <a:spcPts val="0"/>
              </a:spcBef>
              <a:spcAft>
                <a:spcPts val="0"/>
              </a:spcAft>
              <a:buSzPts val="4100"/>
              <a:buNone/>
              <a:defRPr/>
            </a:lvl4pPr>
            <a:lvl5pPr lvl="4" rtl="0">
              <a:spcBef>
                <a:spcPts val="0"/>
              </a:spcBef>
              <a:spcAft>
                <a:spcPts val="0"/>
              </a:spcAft>
              <a:buSzPts val="4100"/>
              <a:buNone/>
              <a:defRPr/>
            </a:lvl5pPr>
            <a:lvl6pPr lvl="5" rtl="0">
              <a:spcBef>
                <a:spcPts val="0"/>
              </a:spcBef>
              <a:spcAft>
                <a:spcPts val="0"/>
              </a:spcAft>
              <a:buSzPts val="4100"/>
              <a:buNone/>
              <a:defRPr/>
            </a:lvl6pPr>
            <a:lvl7pPr lvl="6" rtl="0">
              <a:spcBef>
                <a:spcPts val="0"/>
              </a:spcBef>
              <a:spcAft>
                <a:spcPts val="0"/>
              </a:spcAft>
              <a:buSzPts val="4100"/>
              <a:buNone/>
              <a:defRPr/>
            </a:lvl7pPr>
            <a:lvl8pPr lvl="7" rtl="0">
              <a:spcBef>
                <a:spcPts val="0"/>
              </a:spcBef>
              <a:spcAft>
                <a:spcPts val="0"/>
              </a:spcAft>
              <a:buSzPts val="4100"/>
              <a:buNone/>
              <a:defRPr/>
            </a:lvl8pPr>
            <a:lvl9pPr lvl="8" rtl="0">
              <a:spcBef>
                <a:spcPts val="0"/>
              </a:spcBef>
              <a:spcAft>
                <a:spcPts val="0"/>
              </a:spcAft>
              <a:buSzPts val="4100"/>
              <a:buNone/>
              <a:defRPr/>
            </a:lvl9pPr>
          </a:lstStyle>
          <a:p>
            <a:endParaRPr/>
          </a:p>
        </p:txBody>
      </p:sp>
      <p:sp>
        <p:nvSpPr>
          <p:cNvPr id="184" name="Google Shape;184;p28"/>
          <p:cNvSpPr txBox="1">
            <a:spLocks noGrp="1"/>
          </p:cNvSpPr>
          <p:nvPr>
            <p:ph type="subTitle" idx="1"/>
          </p:nvPr>
        </p:nvSpPr>
        <p:spPr>
          <a:xfrm>
            <a:off x="844800" y="3352200"/>
            <a:ext cx="1914000" cy="1057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sz="1600"/>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 Text + Design 2">
  <p:cSld name="CUSTOM_9_1">
    <p:spTree>
      <p:nvGrpSpPr>
        <p:cNvPr id="1" name="Shape 185"/>
        <p:cNvGrpSpPr/>
        <p:nvPr/>
      </p:nvGrpSpPr>
      <p:grpSpPr>
        <a:xfrm>
          <a:off x="0" y="0"/>
          <a:ext cx="0" cy="0"/>
          <a:chOff x="0" y="0"/>
          <a:chExt cx="0" cy="0"/>
        </a:xfrm>
      </p:grpSpPr>
      <p:sp>
        <p:nvSpPr>
          <p:cNvPr id="186" name="Google Shape;186;p29"/>
          <p:cNvSpPr/>
          <p:nvPr/>
        </p:nvSpPr>
        <p:spPr>
          <a:xfrm rot="3599646">
            <a:off x="-1179039" y="2803579"/>
            <a:ext cx="6183096" cy="2327088"/>
          </a:xfrm>
          <a:prstGeom prst="triangle">
            <a:avLst>
              <a:gd name="adj" fmla="val 52282"/>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9"/>
          <p:cNvSpPr/>
          <p:nvPr/>
        </p:nvSpPr>
        <p:spPr>
          <a:xfrm rot="-10799393" flipH="1">
            <a:off x="1464075" y="-3417"/>
            <a:ext cx="8496300" cy="1998000"/>
          </a:xfrm>
          <a:prstGeom prst="triangle">
            <a:avLst>
              <a:gd name="adj" fmla="val 75868"/>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9"/>
          <p:cNvSpPr/>
          <p:nvPr/>
        </p:nvSpPr>
        <p:spPr>
          <a:xfrm rot="8271839">
            <a:off x="8029111" y="2669652"/>
            <a:ext cx="386351" cy="161422"/>
          </a:xfrm>
          <a:prstGeom prst="triangle">
            <a:avLst>
              <a:gd name="adj" fmla="val 4077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9"/>
          <p:cNvSpPr/>
          <p:nvPr/>
        </p:nvSpPr>
        <p:spPr>
          <a:xfrm rot="5400000">
            <a:off x="451794" y="894324"/>
            <a:ext cx="378900" cy="202500"/>
          </a:xfrm>
          <a:prstGeom prst="triangle">
            <a:avLst>
              <a:gd name="adj" fmla="val 79071"/>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9"/>
          <p:cNvSpPr/>
          <p:nvPr/>
        </p:nvSpPr>
        <p:spPr>
          <a:xfrm rot="3664910">
            <a:off x="2227189" y="1655151"/>
            <a:ext cx="575110" cy="239957"/>
          </a:xfrm>
          <a:prstGeom prst="triangle">
            <a:avLst>
              <a:gd name="adj" fmla="val 4077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9"/>
          <p:cNvSpPr/>
          <p:nvPr/>
        </p:nvSpPr>
        <p:spPr>
          <a:xfrm rot="-5400000">
            <a:off x="6737501" y="4245443"/>
            <a:ext cx="214500" cy="114600"/>
          </a:xfrm>
          <a:prstGeom prst="triangle">
            <a:avLst>
              <a:gd name="adj" fmla="val 44091"/>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9"/>
          <p:cNvSpPr/>
          <p:nvPr/>
        </p:nvSpPr>
        <p:spPr>
          <a:xfrm rot="-3767358" flipH="1">
            <a:off x="7404303" y="1083032"/>
            <a:ext cx="726276" cy="302833"/>
          </a:xfrm>
          <a:prstGeom prst="triangle">
            <a:avLst>
              <a:gd name="adj" fmla="val 48896"/>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9"/>
          <p:cNvSpPr txBox="1">
            <a:spLocks noGrp="1"/>
          </p:cNvSpPr>
          <p:nvPr>
            <p:ph type="title"/>
          </p:nvPr>
        </p:nvSpPr>
        <p:spPr>
          <a:xfrm>
            <a:off x="540000" y="491400"/>
            <a:ext cx="8100000" cy="969300"/>
          </a:xfrm>
          <a:prstGeom prst="rect">
            <a:avLst/>
          </a:prstGeom>
        </p:spPr>
        <p:txBody>
          <a:bodyPr spcFirstLastPara="1" wrap="square" lIns="91425" tIns="91425" rIns="91425" bIns="91425" anchor="t" anchorCtr="0">
            <a:noAutofit/>
          </a:bodyPr>
          <a:lstStyle>
            <a:lvl1pPr lvl="0" rtl="0">
              <a:spcBef>
                <a:spcPts val="0"/>
              </a:spcBef>
              <a:spcAft>
                <a:spcPts val="0"/>
              </a:spcAft>
              <a:buSzPts val="4100"/>
              <a:buNone/>
              <a:defRPr/>
            </a:lvl1pPr>
            <a:lvl2pPr lvl="1" rtl="0">
              <a:spcBef>
                <a:spcPts val="0"/>
              </a:spcBef>
              <a:spcAft>
                <a:spcPts val="0"/>
              </a:spcAft>
              <a:buSzPts val="4100"/>
              <a:buNone/>
              <a:defRPr/>
            </a:lvl2pPr>
            <a:lvl3pPr lvl="2" rtl="0">
              <a:spcBef>
                <a:spcPts val="0"/>
              </a:spcBef>
              <a:spcAft>
                <a:spcPts val="0"/>
              </a:spcAft>
              <a:buSzPts val="4100"/>
              <a:buNone/>
              <a:defRPr/>
            </a:lvl3pPr>
            <a:lvl4pPr lvl="3" rtl="0">
              <a:spcBef>
                <a:spcPts val="0"/>
              </a:spcBef>
              <a:spcAft>
                <a:spcPts val="0"/>
              </a:spcAft>
              <a:buSzPts val="4100"/>
              <a:buNone/>
              <a:defRPr/>
            </a:lvl4pPr>
            <a:lvl5pPr lvl="4" rtl="0">
              <a:spcBef>
                <a:spcPts val="0"/>
              </a:spcBef>
              <a:spcAft>
                <a:spcPts val="0"/>
              </a:spcAft>
              <a:buSzPts val="4100"/>
              <a:buNone/>
              <a:defRPr/>
            </a:lvl5pPr>
            <a:lvl6pPr lvl="5" rtl="0">
              <a:spcBef>
                <a:spcPts val="0"/>
              </a:spcBef>
              <a:spcAft>
                <a:spcPts val="0"/>
              </a:spcAft>
              <a:buSzPts val="4100"/>
              <a:buNone/>
              <a:defRPr/>
            </a:lvl6pPr>
            <a:lvl7pPr lvl="6" rtl="0">
              <a:spcBef>
                <a:spcPts val="0"/>
              </a:spcBef>
              <a:spcAft>
                <a:spcPts val="0"/>
              </a:spcAft>
              <a:buSzPts val="4100"/>
              <a:buNone/>
              <a:defRPr/>
            </a:lvl7pPr>
            <a:lvl8pPr lvl="7" rtl="0">
              <a:spcBef>
                <a:spcPts val="0"/>
              </a:spcBef>
              <a:spcAft>
                <a:spcPts val="0"/>
              </a:spcAft>
              <a:buSzPts val="4100"/>
              <a:buNone/>
              <a:defRPr/>
            </a:lvl8pPr>
            <a:lvl9pPr lvl="8" rtl="0">
              <a:spcBef>
                <a:spcPts val="0"/>
              </a:spcBef>
              <a:spcAft>
                <a:spcPts val="0"/>
              </a:spcAft>
              <a:buSzPts val="4100"/>
              <a:buNone/>
              <a:defRPr/>
            </a:lvl9pPr>
          </a:lstStyle>
          <a:p>
            <a:endParaRPr/>
          </a:p>
        </p:txBody>
      </p:sp>
      <p:sp>
        <p:nvSpPr>
          <p:cNvPr id="194" name="Google Shape;194;p29"/>
          <p:cNvSpPr txBox="1">
            <a:spLocks noGrp="1"/>
          </p:cNvSpPr>
          <p:nvPr>
            <p:ph type="subTitle" idx="1"/>
          </p:nvPr>
        </p:nvSpPr>
        <p:spPr>
          <a:xfrm>
            <a:off x="844800" y="3352200"/>
            <a:ext cx="1914000" cy="1057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sz="1600"/>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 text 3">
  <p:cSld name="CUSTOM_9_1_1">
    <p:spTree>
      <p:nvGrpSpPr>
        <p:cNvPr id="1" name="Shape 195"/>
        <p:cNvGrpSpPr/>
        <p:nvPr/>
      </p:nvGrpSpPr>
      <p:grpSpPr>
        <a:xfrm>
          <a:off x="0" y="0"/>
          <a:ext cx="0" cy="0"/>
          <a:chOff x="0" y="0"/>
          <a:chExt cx="0" cy="0"/>
        </a:xfrm>
      </p:grpSpPr>
      <p:sp>
        <p:nvSpPr>
          <p:cNvPr id="196" name="Google Shape;196;p30"/>
          <p:cNvSpPr/>
          <p:nvPr/>
        </p:nvSpPr>
        <p:spPr>
          <a:xfrm rot="-1800354">
            <a:off x="-498589" y="-922996"/>
            <a:ext cx="6183096" cy="2327088"/>
          </a:xfrm>
          <a:prstGeom prst="triangle">
            <a:avLst>
              <a:gd name="adj" fmla="val 52282"/>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30"/>
          <p:cNvSpPr/>
          <p:nvPr/>
        </p:nvSpPr>
        <p:spPr>
          <a:xfrm>
            <a:off x="7381360" y="719988"/>
            <a:ext cx="378900" cy="202500"/>
          </a:xfrm>
          <a:prstGeom prst="triangle">
            <a:avLst>
              <a:gd name="adj" fmla="val 79071"/>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30"/>
          <p:cNvSpPr/>
          <p:nvPr/>
        </p:nvSpPr>
        <p:spPr>
          <a:xfrm rot="-545">
            <a:off x="-3428352" y="2572950"/>
            <a:ext cx="15125400" cy="4392600"/>
          </a:xfrm>
          <a:prstGeom prst="triangle">
            <a:avLst>
              <a:gd name="adj" fmla="val 75868"/>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30"/>
          <p:cNvSpPr/>
          <p:nvPr/>
        </p:nvSpPr>
        <p:spPr>
          <a:xfrm rot="2527565" flipH="1">
            <a:off x="7280976" y="2523020"/>
            <a:ext cx="579637" cy="241921"/>
          </a:xfrm>
          <a:prstGeom prst="triangle">
            <a:avLst>
              <a:gd name="adj" fmla="val 4077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30"/>
          <p:cNvSpPr/>
          <p:nvPr/>
        </p:nvSpPr>
        <p:spPr>
          <a:xfrm rot="-7031627">
            <a:off x="4907401" y="4395684"/>
            <a:ext cx="489058" cy="204076"/>
          </a:xfrm>
          <a:prstGeom prst="triangle">
            <a:avLst>
              <a:gd name="adj" fmla="val 48896"/>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30"/>
          <p:cNvSpPr txBox="1">
            <a:spLocks noGrp="1"/>
          </p:cNvSpPr>
          <p:nvPr>
            <p:ph type="title"/>
          </p:nvPr>
        </p:nvSpPr>
        <p:spPr>
          <a:xfrm>
            <a:off x="540000" y="491400"/>
            <a:ext cx="8100000" cy="969300"/>
          </a:xfrm>
          <a:prstGeom prst="rect">
            <a:avLst/>
          </a:prstGeom>
        </p:spPr>
        <p:txBody>
          <a:bodyPr spcFirstLastPara="1" wrap="square" lIns="91425" tIns="91425" rIns="91425" bIns="91425" anchor="t" anchorCtr="0">
            <a:noAutofit/>
          </a:bodyPr>
          <a:lstStyle>
            <a:lvl1pPr lvl="0" rtl="0">
              <a:spcBef>
                <a:spcPts val="0"/>
              </a:spcBef>
              <a:spcAft>
                <a:spcPts val="0"/>
              </a:spcAft>
              <a:buSzPts val="4100"/>
              <a:buNone/>
              <a:defRPr/>
            </a:lvl1pPr>
            <a:lvl2pPr lvl="1" rtl="0">
              <a:spcBef>
                <a:spcPts val="0"/>
              </a:spcBef>
              <a:spcAft>
                <a:spcPts val="0"/>
              </a:spcAft>
              <a:buSzPts val="4100"/>
              <a:buNone/>
              <a:defRPr/>
            </a:lvl2pPr>
            <a:lvl3pPr lvl="2" rtl="0">
              <a:spcBef>
                <a:spcPts val="0"/>
              </a:spcBef>
              <a:spcAft>
                <a:spcPts val="0"/>
              </a:spcAft>
              <a:buSzPts val="4100"/>
              <a:buNone/>
              <a:defRPr/>
            </a:lvl3pPr>
            <a:lvl4pPr lvl="3" rtl="0">
              <a:spcBef>
                <a:spcPts val="0"/>
              </a:spcBef>
              <a:spcAft>
                <a:spcPts val="0"/>
              </a:spcAft>
              <a:buSzPts val="4100"/>
              <a:buNone/>
              <a:defRPr/>
            </a:lvl4pPr>
            <a:lvl5pPr lvl="4" rtl="0">
              <a:spcBef>
                <a:spcPts val="0"/>
              </a:spcBef>
              <a:spcAft>
                <a:spcPts val="0"/>
              </a:spcAft>
              <a:buSzPts val="4100"/>
              <a:buNone/>
              <a:defRPr/>
            </a:lvl5pPr>
            <a:lvl6pPr lvl="5" rtl="0">
              <a:spcBef>
                <a:spcPts val="0"/>
              </a:spcBef>
              <a:spcAft>
                <a:spcPts val="0"/>
              </a:spcAft>
              <a:buSzPts val="4100"/>
              <a:buNone/>
              <a:defRPr/>
            </a:lvl6pPr>
            <a:lvl7pPr lvl="6" rtl="0">
              <a:spcBef>
                <a:spcPts val="0"/>
              </a:spcBef>
              <a:spcAft>
                <a:spcPts val="0"/>
              </a:spcAft>
              <a:buSzPts val="4100"/>
              <a:buNone/>
              <a:defRPr/>
            </a:lvl7pPr>
            <a:lvl8pPr lvl="7" rtl="0">
              <a:spcBef>
                <a:spcPts val="0"/>
              </a:spcBef>
              <a:spcAft>
                <a:spcPts val="0"/>
              </a:spcAft>
              <a:buSzPts val="4100"/>
              <a:buNone/>
              <a:defRPr/>
            </a:lvl8pPr>
            <a:lvl9pPr lvl="8" rtl="0">
              <a:spcBef>
                <a:spcPts val="0"/>
              </a:spcBef>
              <a:spcAft>
                <a:spcPts val="0"/>
              </a:spcAft>
              <a:buSzPts val="4100"/>
              <a:buNone/>
              <a:defRPr/>
            </a:lvl9pPr>
          </a:lstStyle>
          <a:p>
            <a:endParaRPr/>
          </a:p>
        </p:txBody>
      </p:sp>
      <p:sp>
        <p:nvSpPr>
          <p:cNvPr id="202" name="Google Shape;202;p30"/>
          <p:cNvSpPr txBox="1">
            <a:spLocks noGrp="1"/>
          </p:cNvSpPr>
          <p:nvPr>
            <p:ph type="subTitle" idx="1"/>
          </p:nvPr>
        </p:nvSpPr>
        <p:spPr>
          <a:xfrm>
            <a:off x="6613800" y="3352200"/>
            <a:ext cx="1914000" cy="1057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sz="1600"/>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
        <p:cNvGrpSpPr/>
        <p:nvPr/>
      </p:nvGrpSpPr>
      <p:grpSpPr>
        <a:xfrm>
          <a:off x="0" y="0"/>
          <a:ext cx="0" cy="0"/>
          <a:chOff x="0" y="0"/>
          <a:chExt cx="0" cy="0"/>
        </a:xfrm>
      </p:grpSpPr>
      <p:sp>
        <p:nvSpPr>
          <p:cNvPr id="20" name="Google Shape;20;p4"/>
          <p:cNvSpPr/>
          <p:nvPr/>
        </p:nvSpPr>
        <p:spPr>
          <a:xfrm rot="10800000">
            <a:off x="2334300" y="-8250"/>
            <a:ext cx="6809700" cy="38979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4"/>
          <p:cNvSpPr/>
          <p:nvPr/>
        </p:nvSpPr>
        <p:spPr>
          <a:xfrm flipH="1">
            <a:off x="6953400" y="3889650"/>
            <a:ext cx="2190600" cy="12540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4"/>
          <p:cNvSpPr txBox="1">
            <a:spLocks noGrp="1"/>
          </p:cNvSpPr>
          <p:nvPr>
            <p:ph type="title"/>
          </p:nvPr>
        </p:nvSpPr>
        <p:spPr>
          <a:xfrm>
            <a:off x="540000" y="491400"/>
            <a:ext cx="8100000" cy="572700"/>
          </a:xfrm>
          <a:prstGeom prst="rect">
            <a:avLst/>
          </a:prstGeom>
        </p:spPr>
        <p:txBody>
          <a:bodyPr spcFirstLastPara="1" wrap="square" lIns="91425" tIns="91425" rIns="91425" bIns="91425" anchor="t" anchorCtr="0">
            <a:noAutofit/>
          </a:bodyPr>
          <a:lstStyle>
            <a:lvl1pPr lvl="0">
              <a:spcBef>
                <a:spcPts val="0"/>
              </a:spcBef>
              <a:spcAft>
                <a:spcPts val="0"/>
              </a:spcAft>
              <a:buSzPts val="4100"/>
              <a:buNone/>
              <a:defRPr/>
            </a:lvl1pPr>
            <a:lvl2pPr lvl="1">
              <a:spcBef>
                <a:spcPts val="0"/>
              </a:spcBef>
              <a:spcAft>
                <a:spcPts val="0"/>
              </a:spcAft>
              <a:buSzPts val="4100"/>
              <a:buNone/>
              <a:defRPr/>
            </a:lvl2pPr>
            <a:lvl3pPr lvl="2">
              <a:spcBef>
                <a:spcPts val="0"/>
              </a:spcBef>
              <a:spcAft>
                <a:spcPts val="0"/>
              </a:spcAft>
              <a:buSzPts val="4100"/>
              <a:buNone/>
              <a:defRPr/>
            </a:lvl3pPr>
            <a:lvl4pPr lvl="3">
              <a:spcBef>
                <a:spcPts val="0"/>
              </a:spcBef>
              <a:spcAft>
                <a:spcPts val="0"/>
              </a:spcAft>
              <a:buSzPts val="4100"/>
              <a:buNone/>
              <a:defRPr/>
            </a:lvl4pPr>
            <a:lvl5pPr lvl="4">
              <a:spcBef>
                <a:spcPts val="0"/>
              </a:spcBef>
              <a:spcAft>
                <a:spcPts val="0"/>
              </a:spcAft>
              <a:buSzPts val="4100"/>
              <a:buNone/>
              <a:defRPr/>
            </a:lvl5pPr>
            <a:lvl6pPr lvl="5">
              <a:spcBef>
                <a:spcPts val="0"/>
              </a:spcBef>
              <a:spcAft>
                <a:spcPts val="0"/>
              </a:spcAft>
              <a:buSzPts val="4100"/>
              <a:buNone/>
              <a:defRPr/>
            </a:lvl6pPr>
            <a:lvl7pPr lvl="6">
              <a:spcBef>
                <a:spcPts val="0"/>
              </a:spcBef>
              <a:spcAft>
                <a:spcPts val="0"/>
              </a:spcAft>
              <a:buSzPts val="4100"/>
              <a:buNone/>
              <a:defRPr/>
            </a:lvl7pPr>
            <a:lvl8pPr lvl="7">
              <a:spcBef>
                <a:spcPts val="0"/>
              </a:spcBef>
              <a:spcAft>
                <a:spcPts val="0"/>
              </a:spcAft>
              <a:buSzPts val="4100"/>
              <a:buNone/>
              <a:defRPr/>
            </a:lvl8pPr>
            <a:lvl9pPr lvl="8">
              <a:spcBef>
                <a:spcPts val="0"/>
              </a:spcBef>
              <a:spcAft>
                <a:spcPts val="0"/>
              </a:spcAft>
              <a:buSzPts val="4100"/>
              <a:buNone/>
              <a:defRPr/>
            </a:lvl9pPr>
          </a:lstStyle>
          <a:p>
            <a:endParaRPr/>
          </a:p>
        </p:txBody>
      </p:sp>
      <p:sp>
        <p:nvSpPr>
          <p:cNvPr id="23" name="Google Shape;23;p4"/>
          <p:cNvSpPr txBox="1">
            <a:spLocks noGrp="1"/>
          </p:cNvSpPr>
          <p:nvPr>
            <p:ph type="body" idx="1"/>
          </p:nvPr>
        </p:nvSpPr>
        <p:spPr>
          <a:xfrm>
            <a:off x="622000" y="1357200"/>
            <a:ext cx="7784700" cy="34953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SzPts val="1400"/>
              <a:buAutoNum type="arabicPeriod"/>
              <a:defRPr sz="1100"/>
            </a:lvl1pPr>
            <a:lvl2pPr marL="914400" lvl="1" indent="-317500" rtl="0">
              <a:spcBef>
                <a:spcPts val="1600"/>
              </a:spcBef>
              <a:spcAft>
                <a:spcPts val="0"/>
              </a:spcAft>
              <a:buSzPts val="1400"/>
              <a:buAutoNum type="alphaLcPeriod"/>
              <a:defRPr/>
            </a:lvl2pPr>
            <a:lvl3pPr marL="1371600" lvl="2" indent="-317500" rtl="0">
              <a:spcBef>
                <a:spcPts val="1600"/>
              </a:spcBef>
              <a:spcAft>
                <a:spcPts val="0"/>
              </a:spcAft>
              <a:buSzPts val="1400"/>
              <a:buAutoNum type="romanLcPeriod"/>
              <a:defRPr/>
            </a:lvl3pPr>
            <a:lvl4pPr marL="1828800" lvl="3" indent="-317500" rtl="0">
              <a:spcBef>
                <a:spcPts val="1600"/>
              </a:spcBef>
              <a:spcAft>
                <a:spcPts val="0"/>
              </a:spcAft>
              <a:buSzPts val="1400"/>
              <a:buAutoNum type="arabicPeriod"/>
              <a:defRPr/>
            </a:lvl4pPr>
            <a:lvl5pPr marL="2286000" lvl="4" indent="-317500" rtl="0">
              <a:spcBef>
                <a:spcPts val="1600"/>
              </a:spcBef>
              <a:spcAft>
                <a:spcPts val="0"/>
              </a:spcAft>
              <a:buSzPts val="1400"/>
              <a:buAutoNum type="alphaLcPeriod"/>
              <a:defRPr/>
            </a:lvl5pPr>
            <a:lvl6pPr marL="2743200" lvl="5" indent="-317500" rtl="0">
              <a:spcBef>
                <a:spcPts val="1600"/>
              </a:spcBef>
              <a:spcAft>
                <a:spcPts val="0"/>
              </a:spcAft>
              <a:buSzPts val="1400"/>
              <a:buAutoNum type="romanLcPeriod"/>
              <a:defRPr/>
            </a:lvl6pPr>
            <a:lvl7pPr marL="3200400" lvl="6" indent="-317500" rtl="0">
              <a:spcBef>
                <a:spcPts val="1600"/>
              </a:spcBef>
              <a:spcAft>
                <a:spcPts val="0"/>
              </a:spcAft>
              <a:buSzPts val="1400"/>
              <a:buAutoNum type="arabicPeriod"/>
              <a:defRPr/>
            </a:lvl7pPr>
            <a:lvl8pPr marL="3657600" lvl="7" indent="-317500" rtl="0">
              <a:spcBef>
                <a:spcPts val="1600"/>
              </a:spcBef>
              <a:spcAft>
                <a:spcPts val="0"/>
              </a:spcAft>
              <a:buSzPts val="1400"/>
              <a:buAutoNum type="alphaLcPeriod"/>
              <a:defRPr/>
            </a:lvl8pPr>
            <a:lvl9pPr marL="4114800" lvl="8" indent="-317500" rtl="0">
              <a:spcBef>
                <a:spcPts val="1600"/>
              </a:spcBef>
              <a:spcAft>
                <a:spcPts val="1600"/>
              </a:spcAft>
              <a:buSzPts val="1400"/>
              <a:buAutoNum type="romanLcPeriod"/>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 text 4">
  <p:cSld name="CUSTOM_8">
    <p:spTree>
      <p:nvGrpSpPr>
        <p:cNvPr id="1" name="Shape 203"/>
        <p:cNvGrpSpPr/>
        <p:nvPr/>
      </p:nvGrpSpPr>
      <p:grpSpPr>
        <a:xfrm>
          <a:off x="0" y="0"/>
          <a:ext cx="0" cy="0"/>
          <a:chOff x="0" y="0"/>
          <a:chExt cx="0" cy="0"/>
        </a:xfrm>
      </p:grpSpPr>
      <p:sp>
        <p:nvSpPr>
          <p:cNvPr id="204" name="Google Shape;204;p31"/>
          <p:cNvSpPr/>
          <p:nvPr/>
        </p:nvSpPr>
        <p:spPr>
          <a:xfrm rot="-5400000">
            <a:off x="5379100" y="1380000"/>
            <a:ext cx="5149500" cy="23805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31"/>
          <p:cNvSpPr/>
          <p:nvPr/>
        </p:nvSpPr>
        <p:spPr>
          <a:xfrm rot="5400454" flipH="1">
            <a:off x="-1715103" y="2314500"/>
            <a:ext cx="4545900" cy="1115100"/>
          </a:xfrm>
          <a:prstGeom prst="triangle">
            <a:avLst>
              <a:gd name="adj" fmla="val 20943"/>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31"/>
          <p:cNvSpPr txBox="1">
            <a:spLocks noGrp="1"/>
          </p:cNvSpPr>
          <p:nvPr>
            <p:ph type="subTitle" idx="1"/>
          </p:nvPr>
        </p:nvSpPr>
        <p:spPr>
          <a:xfrm>
            <a:off x="1054050" y="1544250"/>
            <a:ext cx="2967900" cy="9666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600"/>
              <a:buNone/>
              <a:defRPr sz="1600"/>
            </a:lvl1pPr>
            <a:lvl2pPr lvl="1" algn="ctr">
              <a:spcBef>
                <a:spcPts val="1600"/>
              </a:spcBef>
              <a:spcAft>
                <a:spcPts val="0"/>
              </a:spcAft>
              <a:buSzPts val="1600"/>
              <a:buNone/>
              <a:defRPr sz="1600"/>
            </a:lvl2pPr>
            <a:lvl3pPr lvl="2" algn="ctr">
              <a:spcBef>
                <a:spcPts val="1600"/>
              </a:spcBef>
              <a:spcAft>
                <a:spcPts val="0"/>
              </a:spcAft>
              <a:buSzPts val="1600"/>
              <a:buNone/>
              <a:defRPr sz="1600"/>
            </a:lvl3pPr>
            <a:lvl4pPr lvl="3" algn="ctr">
              <a:spcBef>
                <a:spcPts val="1600"/>
              </a:spcBef>
              <a:spcAft>
                <a:spcPts val="0"/>
              </a:spcAft>
              <a:buSzPts val="1600"/>
              <a:buNone/>
              <a:defRPr sz="1600"/>
            </a:lvl4pPr>
            <a:lvl5pPr lvl="4" algn="ctr">
              <a:spcBef>
                <a:spcPts val="1600"/>
              </a:spcBef>
              <a:spcAft>
                <a:spcPts val="0"/>
              </a:spcAft>
              <a:buSzPts val="1600"/>
              <a:buNone/>
              <a:defRPr sz="1600"/>
            </a:lvl5pPr>
            <a:lvl6pPr lvl="5" algn="ctr">
              <a:spcBef>
                <a:spcPts val="1600"/>
              </a:spcBef>
              <a:spcAft>
                <a:spcPts val="0"/>
              </a:spcAft>
              <a:buSzPts val="1600"/>
              <a:buNone/>
              <a:defRPr sz="1600"/>
            </a:lvl6pPr>
            <a:lvl7pPr lvl="6" algn="ctr">
              <a:spcBef>
                <a:spcPts val="1600"/>
              </a:spcBef>
              <a:spcAft>
                <a:spcPts val="0"/>
              </a:spcAft>
              <a:buSzPts val="1600"/>
              <a:buNone/>
              <a:defRPr sz="1600"/>
            </a:lvl7pPr>
            <a:lvl8pPr lvl="7" algn="ctr">
              <a:spcBef>
                <a:spcPts val="1600"/>
              </a:spcBef>
              <a:spcAft>
                <a:spcPts val="0"/>
              </a:spcAft>
              <a:buSzPts val="1600"/>
              <a:buNone/>
              <a:defRPr sz="1600"/>
            </a:lvl8pPr>
            <a:lvl9pPr lvl="8" algn="ctr">
              <a:spcBef>
                <a:spcPts val="1600"/>
              </a:spcBef>
              <a:spcAft>
                <a:spcPts val="1600"/>
              </a:spcAft>
              <a:buSzPts val="1600"/>
              <a:buNone/>
              <a:defRPr sz="1600"/>
            </a:lvl9pPr>
          </a:lstStyle>
          <a:p>
            <a:endParaRPr/>
          </a:p>
        </p:txBody>
      </p:sp>
      <p:sp>
        <p:nvSpPr>
          <p:cNvPr id="207" name="Google Shape;207;p31"/>
          <p:cNvSpPr txBox="1">
            <a:spLocks noGrp="1"/>
          </p:cNvSpPr>
          <p:nvPr>
            <p:ph type="title"/>
          </p:nvPr>
        </p:nvSpPr>
        <p:spPr>
          <a:xfrm>
            <a:off x="823550" y="491400"/>
            <a:ext cx="7533000" cy="572700"/>
          </a:xfrm>
          <a:prstGeom prst="rect">
            <a:avLst/>
          </a:prstGeom>
        </p:spPr>
        <p:txBody>
          <a:bodyPr spcFirstLastPara="1" wrap="square" lIns="91425" tIns="91425" rIns="91425" bIns="91425" anchor="t" anchorCtr="0">
            <a:noAutofit/>
          </a:bodyPr>
          <a:lstStyle>
            <a:lvl1pPr lvl="0" algn="l" rtl="0">
              <a:spcBef>
                <a:spcPts val="0"/>
              </a:spcBef>
              <a:spcAft>
                <a:spcPts val="0"/>
              </a:spcAft>
              <a:buSzPts val="4100"/>
              <a:buNone/>
              <a:defRPr/>
            </a:lvl1pPr>
            <a:lvl2pPr lvl="1" rtl="0">
              <a:spcBef>
                <a:spcPts val="0"/>
              </a:spcBef>
              <a:spcAft>
                <a:spcPts val="0"/>
              </a:spcAft>
              <a:buSzPts val="4100"/>
              <a:buNone/>
              <a:defRPr/>
            </a:lvl2pPr>
            <a:lvl3pPr lvl="2" rtl="0">
              <a:spcBef>
                <a:spcPts val="0"/>
              </a:spcBef>
              <a:spcAft>
                <a:spcPts val="0"/>
              </a:spcAft>
              <a:buSzPts val="4100"/>
              <a:buNone/>
              <a:defRPr/>
            </a:lvl3pPr>
            <a:lvl4pPr lvl="3" rtl="0">
              <a:spcBef>
                <a:spcPts val="0"/>
              </a:spcBef>
              <a:spcAft>
                <a:spcPts val="0"/>
              </a:spcAft>
              <a:buSzPts val="4100"/>
              <a:buNone/>
              <a:defRPr/>
            </a:lvl4pPr>
            <a:lvl5pPr lvl="4" rtl="0">
              <a:spcBef>
                <a:spcPts val="0"/>
              </a:spcBef>
              <a:spcAft>
                <a:spcPts val="0"/>
              </a:spcAft>
              <a:buSzPts val="4100"/>
              <a:buNone/>
              <a:defRPr/>
            </a:lvl5pPr>
            <a:lvl6pPr lvl="5" rtl="0">
              <a:spcBef>
                <a:spcPts val="0"/>
              </a:spcBef>
              <a:spcAft>
                <a:spcPts val="0"/>
              </a:spcAft>
              <a:buSzPts val="4100"/>
              <a:buNone/>
              <a:defRPr/>
            </a:lvl6pPr>
            <a:lvl7pPr lvl="6" rtl="0">
              <a:spcBef>
                <a:spcPts val="0"/>
              </a:spcBef>
              <a:spcAft>
                <a:spcPts val="0"/>
              </a:spcAft>
              <a:buSzPts val="4100"/>
              <a:buNone/>
              <a:defRPr/>
            </a:lvl7pPr>
            <a:lvl8pPr lvl="7" rtl="0">
              <a:spcBef>
                <a:spcPts val="0"/>
              </a:spcBef>
              <a:spcAft>
                <a:spcPts val="0"/>
              </a:spcAft>
              <a:buSzPts val="4100"/>
              <a:buNone/>
              <a:defRPr/>
            </a:lvl8pPr>
            <a:lvl9pPr lvl="8" rtl="0">
              <a:spcBef>
                <a:spcPts val="0"/>
              </a:spcBef>
              <a:spcAft>
                <a:spcPts val="0"/>
              </a:spcAft>
              <a:buSzPts val="4100"/>
              <a:buNone/>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 text 5">
  <p:cSld name="CUSTOM_8_1">
    <p:spTree>
      <p:nvGrpSpPr>
        <p:cNvPr id="1" name="Shape 208"/>
        <p:cNvGrpSpPr/>
        <p:nvPr/>
      </p:nvGrpSpPr>
      <p:grpSpPr>
        <a:xfrm>
          <a:off x="0" y="0"/>
          <a:ext cx="0" cy="0"/>
          <a:chOff x="0" y="0"/>
          <a:chExt cx="0" cy="0"/>
        </a:xfrm>
      </p:grpSpPr>
      <p:sp>
        <p:nvSpPr>
          <p:cNvPr id="209" name="Google Shape;209;p32"/>
          <p:cNvSpPr/>
          <p:nvPr/>
        </p:nvSpPr>
        <p:spPr>
          <a:xfrm rot="-5400454">
            <a:off x="6313047" y="2314500"/>
            <a:ext cx="4545900" cy="1115100"/>
          </a:xfrm>
          <a:prstGeom prst="triangle">
            <a:avLst>
              <a:gd name="adj" fmla="val 20943"/>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32"/>
          <p:cNvSpPr/>
          <p:nvPr/>
        </p:nvSpPr>
        <p:spPr>
          <a:xfrm rot="5400000" flipH="1">
            <a:off x="-1384500" y="1380000"/>
            <a:ext cx="5149500" cy="23805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32"/>
          <p:cNvSpPr txBox="1">
            <a:spLocks noGrp="1"/>
          </p:cNvSpPr>
          <p:nvPr>
            <p:ph type="subTitle" idx="1"/>
          </p:nvPr>
        </p:nvSpPr>
        <p:spPr>
          <a:xfrm>
            <a:off x="5122050" y="1544250"/>
            <a:ext cx="2967900" cy="966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600"/>
              <a:buNone/>
              <a:defRPr sz="1600"/>
            </a:lvl1pPr>
            <a:lvl2pPr lvl="1" algn="ctr" rtl="0">
              <a:spcBef>
                <a:spcPts val="1600"/>
              </a:spcBef>
              <a:spcAft>
                <a:spcPts val="0"/>
              </a:spcAft>
              <a:buSzPts val="1600"/>
              <a:buNone/>
              <a:defRPr sz="1600"/>
            </a:lvl2pPr>
            <a:lvl3pPr lvl="2" algn="ctr" rtl="0">
              <a:spcBef>
                <a:spcPts val="1600"/>
              </a:spcBef>
              <a:spcAft>
                <a:spcPts val="0"/>
              </a:spcAft>
              <a:buSzPts val="1600"/>
              <a:buNone/>
              <a:defRPr sz="1600"/>
            </a:lvl3pPr>
            <a:lvl4pPr lvl="3" algn="ctr" rtl="0">
              <a:spcBef>
                <a:spcPts val="1600"/>
              </a:spcBef>
              <a:spcAft>
                <a:spcPts val="0"/>
              </a:spcAft>
              <a:buSzPts val="1600"/>
              <a:buNone/>
              <a:defRPr sz="1600"/>
            </a:lvl4pPr>
            <a:lvl5pPr lvl="4" algn="ctr" rtl="0">
              <a:spcBef>
                <a:spcPts val="1600"/>
              </a:spcBef>
              <a:spcAft>
                <a:spcPts val="0"/>
              </a:spcAft>
              <a:buSzPts val="1600"/>
              <a:buNone/>
              <a:defRPr sz="1600"/>
            </a:lvl5pPr>
            <a:lvl6pPr lvl="5" algn="ctr" rtl="0">
              <a:spcBef>
                <a:spcPts val="1600"/>
              </a:spcBef>
              <a:spcAft>
                <a:spcPts val="0"/>
              </a:spcAft>
              <a:buSzPts val="1600"/>
              <a:buNone/>
              <a:defRPr sz="1600"/>
            </a:lvl6pPr>
            <a:lvl7pPr lvl="6" algn="ctr" rtl="0">
              <a:spcBef>
                <a:spcPts val="1600"/>
              </a:spcBef>
              <a:spcAft>
                <a:spcPts val="0"/>
              </a:spcAft>
              <a:buSzPts val="1600"/>
              <a:buNone/>
              <a:defRPr sz="1600"/>
            </a:lvl7pPr>
            <a:lvl8pPr lvl="7" algn="ctr" rtl="0">
              <a:spcBef>
                <a:spcPts val="1600"/>
              </a:spcBef>
              <a:spcAft>
                <a:spcPts val="0"/>
              </a:spcAft>
              <a:buSzPts val="1600"/>
              <a:buNone/>
              <a:defRPr sz="1600"/>
            </a:lvl8pPr>
            <a:lvl9pPr lvl="8" algn="ctr" rtl="0">
              <a:spcBef>
                <a:spcPts val="1600"/>
              </a:spcBef>
              <a:spcAft>
                <a:spcPts val="1600"/>
              </a:spcAft>
              <a:buSzPts val="1600"/>
              <a:buNone/>
              <a:defRPr sz="1600"/>
            </a:lvl9pPr>
          </a:lstStyle>
          <a:p>
            <a:endParaRPr/>
          </a:p>
        </p:txBody>
      </p:sp>
      <p:sp>
        <p:nvSpPr>
          <p:cNvPr id="212" name="Google Shape;212;p32"/>
          <p:cNvSpPr txBox="1">
            <a:spLocks noGrp="1"/>
          </p:cNvSpPr>
          <p:nvPr>
            <p:ph type="title"/>
          </p:nvPr>
        </p:nvSpPr>
        <p:spPr>
          <a:xfrm>
            <a:off x="823450" y="491400"/>
            <a:ext cx="7533000" cy="572700"/>
          </a:xfrm>
          <a:prstGeom prst="rect">
            <a:avLst/>
          </a:prstGeom>
        </p:spPr>
        <p:txBody>
          <a:bodyPr spcFirstLastPara="1" wrap="square" lIns="91425" tIns="91425" rIns="91425" bIns="91425" anchor="t" anchorCtr="0">
            <a:noAutofit/>
          </a:bodyPr>
          <a:lstStyle>
            <a:lvl1pPr lvl="0" algn="r" rtl="0">
              <a:spcBef>
                <a:spcPts val="0"/>
              </a:spcBef>
              <a:spcAft>
                <a:spcPts val="0"/>
              </a:spcAft>
              <a:buSzPts val="4100"/>
              <a:buNone/>
              <a:defRPr/>
            </a:lvl1pPr>
            <a:lvl2pPr lvl="1" rtl="0">
              <a:spcBef>
                <a:spcPts val="0"/>
              </a:spcBef>
              <a:spcAft>
                <a:spcPts val="0"/>
              </a:spcAft>
              <a:buSzPts val="4100"/>
              <a:buNone/>
              <a:defRPr/>
            </a:lvl2pPr>
            <a:lvl3pPr lvl="2" rtl="0">
              <a:spcBef>
                <a:spcPts val="0"/>
              </a:spcBef>
              <a:spcAft>
                <a:spcPts val="0"/>
              </a:spcAft>
              <a:buSzPts val="4100"/>
              <a:buNone/>
              <a:defRPr/>
            </a:lvl3pPr>
            <a:lvl4pPr lvl="3" rtl="0">
              <a:spcBef>
                <a:spcPts val="0"/>
              </a:spcBef>
              <a:spcAft>
                <a:spcPts val="0"/>
              </a:spcAft>
              <a:buSzPts val="4100"/>
              <a:buNone/>
              <a:defRPr/>
            </a:lvl4pPr>
            <a:lvl5pPr lvl="4" rtl="0">
              <a:spcBef>
                <a:spcPts val="0"/>
              </a:spcBef>
              <a:spcAft>
                <a:spcPts val="0"/>
              </a:spcAft>
              <a:buSzPts val="4100"/>
              <a:buNone/>
              <a:defRPr/>
            </a:lvl5pPr>
            <a:lvl6pPr lvl="5" rtl="0">
              <a:spcBef>
                <a:spcPts val="0"/>
              </a:spcBef>
              <a:spcAft>
                <a:spcPts val="0"/>
              </a:spcAft>
              <a:buSzPts val="4100"/>
              <a:buNone/>
              <a:defRPr/>
            </a:lvl6pPr>
            <a:lvl7pPr lvl="6" rtl="0">
              <a:spcBef>
                <a:spcPts val="0"/>
              </a:spcBef>
              <a:spcAft>
                <a:spcPts val="0"/>
              </a:spcAft>
              <a:buSzPts val="4100"/>
              <a:buNone/>
              <a:defRPr/>
            </a:lvl7pPr>
            <a:lvl8pPr lvl="7" rtl="0">
              <a:spcBef>
                <a:spcPts val="0"/>
              </a:spcBef>
              <a:spcAft>
                <a:spcPts val="0"/>
              </a:spcAft>
              <a:buSzPts val="4100"/>
              <a:buNone/>
              <a:defRPr/>
            </a:lvl8pPr>
            <a:lvl9pPr lvl="8" rtl="0">
              <a:spcBef>
                <a:spcPts val="0"/>
              </a:spcBef>
              <a:spcAft>
                <a:spcPts val="0"/>
              </a:spcAft>
              <a:buSzPts val="4100"/>
              <a:buNone/>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hanks">
  <p:cSld name="CUSTOM_5">
    <p:bg>
      <p:bgPr>
        <a:solidFill>
          <a:schemeClr val="lt1"/>
        </a:solidFill>
        <a:effectLst/>
      </p:bgPr>
    </p:bg>
    <p:spTree>
      <p:nvGrpSpPr>
        <p:cNvPr id="1" name="Shape 213"/>
        <p:cNvGrpSpPr/>
        <p:nvPr/>
      </p:nvGrpSpPr>
      <p:grpSpPr>
        <a:xfrm>
          <a:off x="0" y="0"/>
          <a:ext cx="0" cy="0"/>
          <a:chOff x="0" y="0"/>
          <a:chExt cx="0" cy="0"/>
        </a:xfrm>
      </p:grpSpPr>
      <p:sp>
        <p:nvSpPr>
          <p:cNvPr id="214" name="Google Shape;214;p33"/>
          <p:cNvSpPr/>
          <p:nvPr/>
        </p:nvSpPr>
        <p:spPr>
          <a:xfrm flipH="1">
            <a:off x="2732800" y="1468200"/>
            <a:ext cx="6420300" cy="36753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33"/>
          <p:cNvSpPr/>
          <p:nvPr/>
        </p:nvSpPr>
        <p:spPr>
          <a:xfrm rot="5400000">
            <a:off x="-584250" y="584250"/>
            <a:ext cx="2732700" cy="1564200"/>
          </a:xfrm>
          <a:prstGeom prst="rtTriangle">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33"/>
          <p:cNvSpPr txBox="1">
            <a:spLocks noGrp="1"/>
          </p:cNvSpPr>
          <p:nvPr>
            <p:ph type="subTitle" idx="1"/>
          </p:nvPr>
        </p:nvSpPr>
        <p:spPr>
          <a:xfrm>
            <a:off x="616200" y="1626750"/>
            <a:ext cx="3369600" cy="1529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600"/>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217" name="Google Shape;217;p33"/>
          <p:cNvSpPr txBox="1">
            <a:spLocks noGrp="1"/>
          </p:cNvSpPr>
          <p:nvPr>
            <p:ph type="title"/>
          </p:nvPr>
        </p:nvSpPr>
        <p:spPr>
          <a:xfrm>
            <a:off x="616200" y="491400"/>
            <a:ext cx="4032000" cy="947700"/>
          </a:xfrm>
          <a:prstGeom prst="rect">
            <a:avLst/>
          </a:prstGeom>
        </p:spPr>
        <p:txBody>
          <a:bodyPr spcFirstLastPara="1" wrap="square" lIns="91425" tIns="91425" rIns="91425" bIns="91425" anchor="t" anchorCtr="0">
            <a:noAutofit/>
          </a:bodyPr>
          <a:lstStyle>
            <a:lvl1pPr lvl="0" algn="l" rtl="0">
              <a:spcBef>
                <a:spcPts val="0"/>
              </a:spcBef>
              <a:spcAft>
                <a:spcPts val="0"/>
              </a:spcAft>
              <a:buSzPts val="4100"/>
              <a:buNone/>
              <a:defRPr sz="6000"/>
            </a:lvl1pPr>
            <a:lvl2pPr lvl="1" rtl="0">
              <a:spcBef>
                <a:spcPts val="0"/>
              </a:spcBef>
              <a:spcAft>
                <a:spcPts val="0"/>
              </a:spcAft>
              <a:buSzPts val="4100"/>
              <a:buNone/>
              <a:defRPr/>
            </a:lvl2pPr>
            <a:lvl3pPr lvl="2" rtl="0">
              <a:spcBef>
                <a:spcPts val="0"/>
              </a:spcBef>
              <a:spcAft>
                <a:spcPts val="0"/>
              </a:spcAft>
              <a:buSzPts val="4100"/>
              <a:buNone/>
              <a:defRPr/>
            </a:lvl3pPr>
            <a:lvl4pPr lvl="3" rtl="0">
              <a:spcBef>
                <a:spcPts val="0"/>
              </a:spcBef>
              <a:spcAft>
                <a:spcPts val="0"/>
              </a:spcAft>
              <a:buSzPts val="4100"/>
              <a:buNone/>
              <a:defRPr/>
            </a:lvl4pPr>
            <a:lvl5pPr lvl="4" rtl="0">
              <a:spcBef>
                <a:spcPts val="0"/>
              </a:spcBef>
              <a:spcAft>
                <a:spcPts val="0"/>
              </a:spcAft>
              <a:buSzPts val="4100"/>
              <a:buNone/>
              <a:defRPr/>
            </a:lvl5pPr>
            <a:lvl6pPr lvl="5" rtl="0">
              <a:spcBef>
                <a:spcPts val="0"/>
              </a:spcBef>
              <a:spcAft>
                <a:spcPts val="0"/>
              </a:spcAft>
              <a:buSzPts val="4100"/>
              <a:buNone/>
              <a:defRPr/>
            </a:lvl6pPr>
            <a:lvl7pPr lvl="6" rtl="0">
              <a:spcBef>
                <a:spcPts val="0"/>
              </a:spcBef>
              <a:spcAft>
                <a:spcPts val="0"/>
              </a:spcAft>
              <a:buSzPts val="4100"/>
              <a:buNone/>
              <a:defRPr/>
            </a:lvl7pPr>
            <a:lvl8pPr lvl="7" rtl="0">
              <a:spcBef>
                <a:spcPts val="0"/>
              </a:spcBef>
              <a:spcAft>
                <a:spcPts val="0"/>
              </a:spcAft>
              <a:buSzPts val="4100"/>
              <a:buNone/>
              <a:defRPr/>
            </a:lvl8pPr>
            <a:lvl9pPr lvl="8" rtl="0">
              <a:spcBef>
                <a:spcPts val="0"/>
              </a:spcBef>
              <a:spcAft>
                <a:spcPts val="0"/>
              </a:spcAft>
              <a:buSzPts val="4100"/>
              <a:buNone/>
              <a:defRPr/>
            </a:lvl9pPr>
          </a:lstStyle>
          <a:p>
            <a:endParaRPr/>
          </a:p>
        </p:txBody>
      </p:sp>
      <p:sp>
        <p:nvSpPr>
          <p:cNvPr id="218" name="Google Shape;218;p33"/>
          <p:cNvSpPr txBox="1"/>
          <p:nvPr/>
        </p:nvSpPr>
        <p:spPr>
          <a:xfrm>
            <a:off x="616200" y="3832375"/>
            <a:ext cx="3579300" cy="767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1200">
                <a:solidFill>
                  <a:schemeClr val="dk1"/>
                </a:solidFill>
                <a:latin typeface="Libre Franklin"/>
                <a:ea typeface="Libre Franklin"/>
                <a:cs typeface="Libre Franklin"/>
                <a:sym typeface="Libre Franklin"/>
              </a:rPr>
              <a:t>CREDITS: This presentation template was created by </a:t>
            </a:r>
            <a:r>
              <a:rPr lang="en-GB" sz="1200" b="1">
                <a:solidFill>
                  <a:schemeClr val="dk1"/>
                </a:solidFill>
                <a:uFill>
                  <a:noFill/>
                </a:uFill>
                <a:latin typeface="Libre Franklin"/>
                <a:ea typeface="Libre Franklin"/>
                <a:cs typeface="Libre Franklin"/>
                <a:sym typeface="Libre Franklin"/>
                <a:hlinkClick r:id="rId2">
                  <a:extLst>
                    <a:ext uri="{A12FA001-AC4F-418D-AE19-62706E023703}">
                      <ahyp:hlinkClr xmlns:ahyp="http://schemas.microsoft.com/office/drawing/2018/hyperlinkcolor" val="tx"/>
                    </a:ext>
                  </a:extLst>
                </a:hlinkClick>
              </a:rPr>
              <a:t>Slidesgo</a:t>
            </a:r>
            <a:r>
              <a:rPr lang="en-GB" sz="1200">
                <a:solidFill>
                  <a:schemeClr val="dk1"/>
                </a:solidFill>
                <a:latin typeface="Libre Franklin"/>
                <a:ea typeface="Libre Franklin"/>
                <a:cs typeface="Libre Franklin"/>
                <a:sym typeface="Libre Franklin"/>
              </a:rPr>
              <a:t>, including icons by </a:t>
            </a:r>
            <a:r>
              <a:rPr lang="en-GB" sz="1200" b="1">
                <a:solidFill>
                  <a:schemeClr val="dk1"/>
                </a:solidFill>
                <a:uFill>
                  <a:noFill/>
                </a:uFill>
                <a:latin typeface="Libre Franklin"/>
                <a:ea typeface="Libre Franklin"/>
                <a:cs typeface="Libre Franklin"/>
                <a:sym typeface="Libre Franklin"/>
                <a:hlinkClick r:id="rId3">
                  <a:extLst>
                    <a:ext uri="{A12FA001-AC4F-418D-AE19-62706E023703}">
                      <ahyp:hlinkClr xmlns:ahyp="http://schemas.microsoft.com/office/drawing/2018/hyperlinkcolor" val="tx"/>
                    </a:ext>
                  </a:extLst>
                </a:hlinkClick>
              </a:rPr>
              <a:t>Flaticon</a:t>
            </a:r>
            <a:r>
              <a:rPr lang="en-GB" sz="1200">
                <a:solidFill>
                  <a:schemeClr val="dk1"/>
                </a:solidFill>
                <a:latin typeface="Libre Franklin"/>
                <a:ea typeface="Libre Franklin"/>
                <a:cs typeface="Libre Franklin"/>
                <a:sym typeface="Libre Franklin"/>
              </a:rPr>
              <a:t>, infographics &amp; images by </a:t>
            </a:r>
            <a:r>
              <a:rPr lang="en-GB" sz="1200" b="1">
                <a:solidFill>
                  <a:schemeClr val="dk1"/>
                </a:solidFill>
                <a:uFill>
                  <a:noFill/>
                </a:uFill>
                <a:latin typeface="Libre Franklin"/>
                <a:ea typeface="Libre Franklin"/>
                <a:cs typeface="Libre Franklin"/>
                <a:sym typeface="Libre Franklin"/>
                <a:hlinkClick r:id="rId4">
                  <a:extLst>
                    <a:ext uri="{A12FA001-AC4F-418D-AE19-62706E023703}">
                      <ahyp:hlinkClr xmlns:ahyp="http://schemas.microsoft.com/office/drawing/2018/hyperlinkcolor" val="tx"/>
                    </a:ext>
                  </a:extLst>
                </a:hlinkClick>
              </a:rPr>
              <a:t>Freepik </a:t>
            </a:r>
            <a:r>
              <a:rPr lang="en-GB" sz="1200">
                <a:solidFill>
                  <a:schemeClr val="dk1"/>
                </a:solidFill>
                <a:latin typeface="Libre Franklin"/>
                <a:ea typeface="Libre Franklin"/>
                <a:cs typeface="Libre Franklin"/>
                <a:sym typeface="Libre Franklin"/>
              </a:rPr>
              <a:t>and illustrations by </a:t>
            </a:r>
            <a:r>
              <a:rPr lang="en-GB" sz="1200" b="1">
                <a:solidFill>
                  <a:schemeClr val="dk1"/>
                </a:solidFill>
                <a:uFill>
                  <a:noFill/>
                </a:uFill>
                <a:latin typeface="Libre Franklin"/>
                <a:ea typeface="Libre Franklin"/>
                <a:cs typeface="Libre Franklin"/>
                <a:sym typeface="Libre Franklin"/>
                <a:hlinkClick r:id="rId5">
                  <a:extLst>
                    <a:ext uri="{A12FA001-AC4F-418D-AE19-62706E023703}">
                      <ahyp:hlinkClr xmlns:ahyp="http://schemas.microsoft.com/office/drawing/2018/hyperlinkcolor" val="tx"/>
                    </a:ext>
                  </a:extLst>
                </a:hlinkClick>
              </a:rPr>
              <a:t>Stories</a:t>
            </a:r>
            <a:endParaRPr sz="1200" b="1">
              <a:solidFill>
                <a:schemeClr val="dk1"/>
              </a:solidFill>
              <a:latin typeface="Libre Franklin"/>
              <a:ea typeface="Libre Franklin"/>
              <a:cs typeface="Libre Franklin"/>
              <a:sym typeface="Libre Franklin"/>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body 1">
  <p:cSld name="CUSTOM_7">
    <p:spTree>
      <p:nvGrpSpPr>
        <p:cNvPr id="1" name="Shape 219"/>
        <p:cNvGrpSpPr/>
        <p:nvPr/>
      </p:nvGrpSpPr>
      <p:grpSpPr>
        <a:xfrm>
          <a:off x="0" y="0"/>
          <a:ext cx="0" cy="0"/>
          <a:chOff x="0" y="0"/>
          <a:chExt cx="0" cy="0"/>
        </a:xfrm>
      </p:grpSpPr>
      <p:sp>
        <p:nvSpPr>
          <p:cNvPr id="220" name="Google Shape;220;p34"/>
          <p:cNvSpPr/>
          <p:nvPr/>
        </p:nvSpPr>
        <p:spPr>
          <a:xfrm rot="-10799546" flipH="1">
            <a:off x="-2" y="300"/>
            <a:ext cx="4545900" cy="1131600"/>
          </a:xfrm>
          <a:prstGeom prst="triangle">
            <a:avLst>
              <a:gd name="adj" fmla="val 29443"/>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34"/>
          <p:cNvSpPr txBox="1">
            <a:spLocks noGrp="1"/>
          </p:cNvSpPr>
          <p:nvPr>
            <p:ph type="body" idx="1"/>
          </p:nvPr>
        </p:nvSpPr>
        <p:spPr>
          <a:xfrm>
            <a:off x="4572000" y="1544250"/>
            <a:ext cx="3761700" cy="28659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222" name="Google Shape;222;p34"/>
          <p:cNvSpPr txBox="1">
            <a:spLocks noGrp="1"/>
          </p:cNvSpPr>
          <p:nvPr>
            <p:ph type="title"/>
          </p:nvPr>
        </p:nvSpPr>
        <p:spPr>
          <a:xfrm>
            <a:off x="540000" y="491400"/>
            <a:ext cx="8100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4100"/>
              <a:buNone/>
              <a:defRPr/>
            </a:lvl1pPr>
            <a:lvl2pPr lvl="1" rtl="0">
              <a:spcBef>
                <a:spcPts val="0"/>
              </a:spcBef>
              <a:spcAft>
                <a:spcPts val="0"/>
              </a:spcAft>
              <a:buSzPts val="4100"/>
              <a:buNone/>
              <a:defRPr/>
            </a:lvl2pPr>
            <a:lvl3pPr lvl="2" rtl="0">
              <a:spcBef>
                <a:spcPts val="0"/>
              </a:spcBef>
              <a:spcAft>
                <a:spcPts val="0"/>
              </a:spcAft>
              <a:buSzPts val="4100"/>
              <a:buNone/>
              <a:defRPr/>
            </a:lvl3pPr>
            <a:lvl4pPr lvl="3" rtl="0">
              <a:spcBef>
                <a:spcPts val="0"/>
              </a:spcBef>
              <a:spcAft>
                <a:spcPts val="0"/>
              </a:spcAft>
              <a:buSzPts val="4100"/>
              <a:buNone/>
              <a:defRPr/>
            </a:lvl4pPr>
            <a:lvl5pPr lvl="4" rtl="0">
              <a:spcBef>
                <a:spcPts val="0"/>
              </a:spcBef>
              <a:spcAft>
                <a:spcPts val="0"/>
              </a:spcAft>
              <a:buSzPts val="4100"/>
              <a:buNone/>
              <a:defRPr/>
            </a:lvl5pPr>
            <a:lvl6pPr lvl="5" rtl="0">
              <a:spcBef>
                <a:spcPts val="0"/>
              </a:spcBef>
              <a:spcAft>
                <a:spcPts val="0"/>
              </a:spcAft>
              <a:buSzPts val="4100"/>
              <a:buNone/>
              <a:defRPr/>
            </a:lvl6pPr>
            <a:lvl7pPr lvl="6" rtl="0">
              <a:spcBef>
                <a:spcPts val="0"/>
              </a:spcBef>
              <a:spcAft>
                <a:spcPts val="0"/>
              </a:spcAft>
              <a:buSzPts val="4100"/>
              <a:buNone/>
              <a:defRPr/>
            </a:lvl7pPr>
            <a:lvl8pPr lvl="7" rtl="0">
              <a:spcBef>
                <a:spcPts val="0"/>
              </a:spcBef>
              <a:spcAft>
                <a:spcPts val="0"/>
              </a:spcAft>
              <a:buSzPts val="4100"/>
              <a:buNone/>
              <a:defRPr/>
            </a:lvl8pPr>
            <a:lvl9pPr lvl="8" rtl="0">
              <a:spcBef>
                <a:spcPts val="0"/>
              </a:spcBef>
              <a:spcAft>
                <a:spcPts val="0"/>
              </a:spcAft>
              <a:buSzPts val="4100"/>
              <a:buNone/>
              <a:defRPr/>
            </a:lvl9pPr>
          </a:lstStyle>
          <a:p>
            <a:endParaRPr/>
          </a:p>
        </p:txBody>
      </p:sp>
      <p:sp>
        <p:nvSpPr>
          <p:cNvPr id="223" name="Google Shape;223;p34"/>
          <p:cNvSpPr txBox="1">
            <a:spLocks noGrp="1"/>
          </p:cNvSpPr>
          <p:nvPr>
            <p:ph type="body" idx="2"/>
          </p:nvPr>
        </p:nvSpPr>
        <p:spPr>
          <a:xfrm>
            <a:off x="540000" y="1544250"/>
            <a:ext cx="4032000" cy="28659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chemeClr val="accent1"/>
              </a:buClr>
              <a:buSzPts val="1400"/>
              <a:buChar char="●"/>
              <a:defRPr/>
            </a:lvl1pPr>
            <a:lvl2pPr marL="914400" lvl="1" indent="-317500" rtl="0">
              <a:spcBef>
                <a:spcPts val="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224" name="Google Shape;224;p34"/>
          <p:cNvSpPr/>
          <p:nvPr/>
        </p:nvSpPr>
        <p:spPr>
          <a:xfrm rot="-5400000">
            <a:off x="7422000" y="3421500"/>
            <a:ext cx="2190300" cy="12537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body 2">
  <p:cSld name="CUSTOM_7_1">
    <p:spTree>
      <p:nvGrpSpPr>
        <p:cNvPr id="1" name="Shape 225"/>
        <p:cNvGrpSpPr/>
        <p:nvPr/>
      </p:nvGrpSpPr>
      <p:grpSpPr>
        <a:xfrm>
          <a:off x="0" y="0"/>
          <a:ext cx="0" cy="0"/>
          <a:chOff x="0" y="0"/>
          <a:chExt cx="0" cy="0"/>
        </a:xfrm>
      </p:grpSpPr>
      <p:sp>
        <p:nvSpPr>
          <p:cNvPr id="226" name="Google Shape;226;p35"/>
          <p:cNvSpPr/>
          <p:nvPr/>
        </p:nvSpPr>
        <p:spPr>
          <a:xfrm>
            <a:off x="0" y="3674700"/>
            <a:ext cx="2568600" cy="1470600"/>
          </a:xfrm>
          <a:prstGeom prst="rtTriangle">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35"/>
          <p:cNvSpPr txBox="1">
            <a:spLocks noGrp="1"/>
          </p:cNvSpPr>
          <p:nvPr>
            <p:ph type="title"/>
          </p:nvPr>
        </p:nvSpPr>
        <p:spPr>
          <a:xfrm>
            <a:off x="540000" y="491400"/>
            <a:ext cx="8100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4100"/>
              <a:buNone/>
              <a:defRPr/>
            </a:lvl1pPr>
            <a:lvl2pPr lvl="1" rtl="0">
              <a:spcBef>
                <a:spcPts val="0"/>
              </a:spcBef>
              <a:spcAft>
                <a:spcPts val="0"/>
              </a:spcAft>
              <a:buSzPts val="4100"/>
              <a:buNone/>
              <a:defRPr/>
            </a:lvl2pPr>
            <a:lvl3pPr lvl="2" rtl="0">
              <a:spcBef>
                <a:spcPts val="0"/>
              </a:spcBef>
              <a:spcAft>
                <a:spcPts val="0"/>
              </a:spcAft>
              <a:buSzPts val="4100"/>
              <a:buNone/>
              <a:defRPr/>
            </a:lvl3pPr>
            <a:lvl4pPr lvl="3" rtl="0">
              <a:spcBef>
                <a:spcPts val="0"/>
              </a:spcBef>
              <a:spcAft>
                <a:spcPts val="0"/>
              </a:spcAft>
              <a:buSzPts val="4100"/>
              <a:buNone/>
              <a:defRPr/>
            </a:lvl4pPr>
            <a:lvl5pPr lvl="4" rtl="0">
              <a:spcBef>
                <a:spcPts val="0"/>
              </a:spcBef>
              <a:spcAft>
                <a:spcPts val="0"/>
              </a:spcAft>
              <a:buSzPts val="4100"/>
              <a:buNone/>
              <a:defRPr/>
            </a:lvl5pPr>
            <a:lvl6pPr lvl="5" rtl="0">
              <a:spcBef>
                <a:spcPts val="0"/>
              </a:spcBef>
              <a:spcAft>
                <a:spcPts val="0"/>
              </a:spcAft>
              <a:buSzPts val="4100"/>
              <a:buNone/>
              <a:defRPr/>
            </a:lvl6pPr>
            <a:lvl7pPr lvl="6" rtl="0">
              <a:spcBef>
                <a:spcPts val="0"/>
              </a:spcBef>
              <a:spcAft>
                <a:spcPts val="0"/>
              </a:spcAft>
              <a:buSzPts val="4100"/>
              <a:buNone/>
              <a:defRPr/>
            </a:lvl7pPr>
            <a:lvl8pPr lvl="7" rtl="0">
              <a:spcBef>
                <a:spcPts val="0"/>
              </a:spcBef>
              <a:spcAft>
                <a:spcPts val="0"/>
              </a:spcAft>
              <a:buSzPts val="4100"/>
              <a:buNone/>
              <a:defRPr/>
            </a:lvl8pPr>
            <a:lvl9pPr lvl="8" rtl="0">
              <a:spcBef>
                <a:spcPts val="0"/>
              </a:spcBef>
              <a:spcAft>
                <a:spcPts val="0"/>
              </a:spcAft>
              <a:buSzPts val="4100"/>
              <a:buNone/>
              <a:defRPr/>
            </a:lvl9pPr>
          </a:lstStyle>
          <a:p>
            <a:endParaRPr/>
          </a:p>
        </p:txBody>
      </p:sp>
      <p:sp>
        <p:nvSpPr>
          <p:cNvPr id="228" name="Google Shape;228;p35"/>
          <p:cNvSpPr txBox="1">
            <a:spLocks noGrp="1"/>
          </p:cNvSpPr>
          <p:nvPr>
            <p:ph type="body" idx="1"/>
          </p:nvPr>
        </p:nvSpPr>
        <p:spPr>
          <a:xfrm>
            <a:off x="4516250" y="1544250"/>
            <a:ext cx="4123800" cy="28659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chemeClr val="accent1"/>
              </a:buClr>
              <a:buSzPts val="1400"/>
              <a:buChar char="⃤"/>
              <a:defRPr sz="1600"/>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229" name="Google Shape;229;p35"/>
          <p:cNvSpPr txBox="1">
            <a:spLocks noGrp="1"/>
          </p:cNvSpPr>
          <p:nvPr>
            <p:ph type="subTitle" idx="2"/>
          </p:nvPr>
        </p:nvSpPr>
        <p:spPr>
          <a:xfrm>
            <a:off x="616225" y="1544250"/>
            <a:ext cx="2967900" cy="9666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400"/>
              <a:buNone/>
              <a:defRPr sz="1600">
                <a:solidFill>
                  <a:schemeClr val="dk1"/>
                </a:solidFill>
              </a:defRPr>
            </a:lvl1pPr>
            <a:lvl2pPr lvl="1">
              <a:spcBef>
                <a:spcPts val="0"/>
              </a:spcBef>
              <a:spcAft>
                <a:spcPts val="0"/>
              </a:spcAft>
              <a:buSzPts val="1400"/>
              <a:buNone/>
              <a:defRPr/>
            </a:lvl2pPr>
            <a:lvl3pPr lvl="2">
              <a:spcBef>
                <a:spcPts val="1600"/>
              </a:spcBef>
              <a:spcAft>
                <a:spcPts val="0"/>
              </a:spcAft>
              <a:buSzPts val="1400"/>
              <a:buNone/>
              <a:defRPr/>
            </a:lvl3pPr>
            <a:lvl4pPr lvl="3">
              <a:spcBef>
                <a:spcPts val="1600"/>
              </a:spcBef>
              <a:spcAft>
                <a:spcPts val="0"/>
              </a:spcAft>
              <a:buSzPts val="1400"/>
              <a:buNone/>
              <a:defRPr/>
            </a:lvl4pPr>
            <a:lvl5pPr lvl="4">
              <a:spcBef>
                <a:spcPts val="1600"/>
              </a:spcBef>
              <a:spcAft>
                <a:spcPts val="0"/>
              </a:spcAft>
              <a:buSzPts val="1400"/>
              <a:buNone/>
              <a:defRPr/>
            </a:lvl5pPr>
            <a:lvl6pPr lvl="5">
              <a:spcBef>
                <a:spcPts val="1600"/>
              </a:spcBef>
              <a:spcAft>
                <a:spcPts val="0"/>
              </a:spcAft>
              <a:buSzPts val="1400"/>
              <a:buNone/>
              <a:defRPr/>
            </a:lvl6pPr>
            <a:lvl7pPr lvl="6">
              <a:spcBef>
                <a:spcPts val="1600"/>
              </a:spcBef>
              <a:spcAft>
                <a:spcPts val="0"/>
              </a:spcAft>
              <a:buSzPts val="1400"/>
              <a:buNone/>
              <a:defRPr/>
            </a:lvl7pPr>
            <a:lvl8pPr lvl="7">
              <a:spcBef>
                <a:spcPts val="1600"/>
              </a:spcBef>
              <a:spcAft>
                <a:spcPts val="0"/>
              </a:spcAft>
              <a:buSzPts val="1400"/>
              <a:buNone/>
              <a:defRPr/>
            </a:lvl8pPr>
            <a:lvl9pPr lvl="8">
              <a:spcBef>
                <a:spcPts val="1600"/>
              </a:spcBef>
              <a:spcAft>
                <a:spcPts val="1600"/>
              </a:spcAft>
              <a:buSzPts val="1400"/>
              <a:buNone/>
              <a:defRPr/>
            </a:lvl9pPr>
          </a:lstStyle>
          <a:p>
            <a:endParaRPr/>
          </a:p>
        </p:txBody>
      </p:sp>
      <p:sp>
        <p:nvSpPr>
          <p:cNvPr id="230" name="Google Shape;230;p35"/>
          <p:cNvSpPr txBox="1">
            <a:spLocks noGrp="1"/>
          </p:cNvSpPr>
          <p:nvPr>
            <p:ph type="subTitle" idx="3"/>
          </p:nvPr>
        </p:nvSpPr>
        <p:spPr>
          <a:xfrm>
            <a:off x="616225" y="2456000"/>
            <a:ext cx="1866600" cy="495000"/>
          </a:xfrm>
          <a:prstGeom prst="rect">
            <a:avLst/>
          </a:prstGeom>
        </p:spPr>
        <p:txBody>
          <a:bodyPr spcFirstLastPara="1" wrap="square" lIns="91425" tIns="91425" rIns="91425" bIns="91425" anchor="t" anchorCtr="0">
            <a:noAutofit/>
          </a:bodyPr>
          <a:lstStyle>
            <a:lvl1pPr lvl="0">
              <a:spcBef>
                <a:spcPts val="0"/>
              </a:spcBef>
              <a:spcAft>
                <a:spcPts val="0"/>
              </a:spcAft>
              <a:buSzPts val="1400"/>
              <a:buNone/>
              <a:defRPr sz="2200">
                <a:solidFill>
                  <a:schemeClr val="dk1"/>
                </a:solidFill>
                <a:latin typeface="Be Vietnam"/>
                <a:ea typeface="Be Vietnam"/>
                <a:cs typeface="Be Vietnam"/>
                <a:sym typeface="Be Vietnam"/>
              </a:defRPr>
            </a:lvl1pPr>
            <a:lvl2pPr lvl="1">
              <a:spcBef>
                <a:spcPts val="0"/>
              </a:spcBef>
              <a:spcAft>
                <a:spcPts val="0"/>
              </a:spcAft>
              <a:buSzPts val="1400"/>
              <a:buNone/>
              <a:defRPr/>
            </a:lvl2pPr>
            <a:lvl3pPr lvl="2">
              <a:spcBef>
                <a:spcPts val="1600"/>
              </a:spcBef>
              <a:spcAft>
                <a:spcPts val="0"/>
              </a:spcAft>
              <a:buSzPts val="1400"/>
              <a:buNone/>
              <a:defRPr/>
            </a:lvl3pPr>
            <a:lvl4pPr lvl="3">
              <a:spcBef>
                <a:spcPts val="1600"/>
              </a:spcBef>
              <a:spcAft>
                <a:spcPts val="0"/>
              </a:spcAft>
              <a:buSzPts val="1400"/>
              <a:buNone/>
              <a:defRPr/>
            </a:lvl4pPr>
            <a:lvl5pPr lvl="4">
              <a:spcBef>
                <a:spcPts val="1600"/>
              </a:spcBef>
              <a:spcAft>
                <a:spcPts val="0"/>
              </a:spcAft>
              <a:buSzPts val="1400"/>
              <a:buNone/>
              <a:defRPr/>
            </a:lvl5pPr>
            <a:lvl6pPr lvl="5">
              <a:spcBef>
                <a:spcPts val="1600"/>
              </a:spcBef>
              <a:spcAft>
                <a:spcPts val="0"/>
              </a:spcAft>
              <a:buSzPts val="1400"/>
              <a:buNone/>
              <a:defRPr/>
            </a:lvl6pPr>
            <a:lvl7pPr lvl="6">
              <a:spcBef>
                <a:spcPts val="1600"/>
              </a:spcBef>
              <a:spcAft>
                <a:spcPts val="0"/>
              </a:spcAft>
              <a:buSzPts val="1400"/>
              <a:buNone/>
              <a:defRPr/>
            </a:lvl7pPr>
            <a:lvl8pPr lvl="7">
              <a:spcBef>
                <a:spcPts val="1600"/>
              </a:spcBef>
              <a:spcAft>
                <a:spcPts val="0"/>
              </a:spcAft>
              <a:buSzPts val="1400"/>
              <a:buNone/>
              <a:defRPr/>
            </a:lvl8pPr>
            <a:lvl9pPr lvl="8">
              <a:spcBef>
                <a:spcPts val="1600"/>
              </a:spcBef>
              <a:spcAft>
                <a:spcPts val="1600"/>
              </a:spcAft>
              <a:buSzPts val="1400"/>
              <a:buNone/>
              <a:defRPr/>
            </a:lvl9pPr>
          </a:lstStyle>
          <a:p>
            <a:endParaRPr/>
          </a:p>
        </p:txBody>
      </p:sp>
      <p:sp>
        <p:nvSpPr>
          <p:cNvPr id="231" name="Google Shape;231;p35"/>
          <p:cNvSpPr/>
          <p:nvPr/>
        </p:nvSpPr>
        <p:spPr>
          <a:xfrm rot="10800000">
            <a:off x="6953700" y="0"/>
            <a:ext cx="2190300" cy="12537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body 3">
  <p:cSld name="CUSTOM_19">
    <p:spTree>
      <p:nvGrpSpPr>
        <p:cNvPr id="1" name="Shape 232"/>
        <p:cNvGrpSpPr/>
        <p:nvPr/>
      </p:nvGrpSpPr>
      <p:grpSpPr>
        <a:xfrm>
          <a:off x="0" y="0"/>
          <a:ext cx="0" cy="0"/>
          <a:chOff x="0" y="0"/>
          <a:chExt cx="0" cy="0"/>
        </a:xfrm>
      </p:grpSpPr>
      <p:sp>
        <p:nvSpPr>
          <p:cNvPr id="233" name="Google Shape;233;p36"/>
          <p:cNvSpPr/>
          <p:nvPr/>
        </p:nvSpPr>
        <p:spPr>
          <a:xfrm rot="10800000" flipH="1">
            <a:off x="0" y="0"/>
            <a:ext cx="2190300" cy="12537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36"/>
          <p:cNvSpPr/>
          <p:nvPr/>
        </p:nvSpPr>
        <p:spPr>
          <a:xfrm rot="10800000">
            <a:off x="6953700" y="0"/>
            <a:ext cx="2190300" cy="12537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36"/>
          <p:cNvSpPr txBox="1">
            <a:spLocks noGrp="1"/>
          </p:cNvSpPr>
          <p:nvPr>
            <p:ph type="title"/>
          </p:nvPr>
        </p:nvSpPr>
        <p:spPr>
          <a:xfrm>
            <a:off x="540000" y="491400"/>
            <a:ext cx="8100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4100"/>
              <a:buNone/>
              <a:defRPr/>
            </a:lvl1pPr>
            <a:lvl2pPr lvl="1" rtl="0">
              <a:spcBef>
                <a:spcPts val="0"/>
              </a:spcBef>
              <a:spcAft>
                <a:spcPts val="0"/>
              </a:spcAft>
              <a:buSzPts val="4100"/>
              <a:buNone/>
              <a:defRPr/>
            </a:lvl2pPr>
            <a:lvl3pPr lvl="2" rtl="0">
              <a:spcBef>
                <a:spcPts val="0"/>
              </a:spcBef>
              <a:spcAft>
                <a:spcPts val="0"/>
              </a:spcAft>
              <a:buSzPts val="4100"/>
              <a:buNone/>
              <a:defRPr/>
            </a:lvl3pPr>
            <a:lvl4pPr lvl="3" rtl="0">
              <a:spcBef>
                <a:spcPts val="0"/>
              </a:spcBef>
              <a:spcAft>
                <a:spcPts val="0"/>
              </a:spcAft>
              <a:buSzPts val="4100"/>
              <a:buNone/>
              <a:defRPr/>
            </a:lvl4pPr>
            <a:lvl5pPr lvl="4" rtl="0">
              <a:spcBef>
                <a:spcPts val="0"/>
              </a:spcBef>
              <a:spcAft>
                <a:spcPts val="0"/>
              </a:spcAft>
              <a:buSzPts val="4100"/>
              <a:buNone/>
              <a:defRPr/>
            </a:lvl5pPr>
            <a:lvl6pPr lvl="5" rtl="0">
              <a:spcBef>
                <a:spcPts val="0"/>
              </a:spcBef>
              <a:spcAft>
                <a:spcPts val="0"/>
              </a:spcAft>
              <a:buSzPts val="4100"/>
              <a:buNone/>
              <a:defRPr/>
            </a:lvl6pPr>
            <a:lvl7pPr lvl="6" rtl="0">
              <a:spcBef>
                <a:spcPts val="0"/>
              </a:spcBef>
              <a:spcAft>
                <a:spcPts val="0"/>
              </a:spcAft>
              <a:buSzPts val="4100"/>
              <a:buNone/>
              <a:defRPr/>
            </a:lvl7pPr>
            <a:lvl8pPr lvl="7" rtl="0">
              <a:spcBef>
                <a:spcPts val="0"/>
              </a:spcBef>
              <a:spcAft>
                <a:spcPts val="0"/>
              </a:spcAft>
              <a:buSzPts val="4100"/>
              <a:buNone/>
              <a:defRPr/>
            </a:lvl8pPr>
            <a:lvl9pPr lvl="8" rtl="0">
              <a:spcBef>
                <a:spcPts val="0"/>
              </a:spcBef>
              <a:spcAft>
                <a:spcPts val="0"/>
              </a:spcAft>
              <a:buSzPts val="4100"/>
              <a:buNone/>
              <a:defRPr/>
            </a:lvl9pPr>
          </a:lstStyle>
          <a:p>
            <a:endParaRPr/>
          </a:p>
        </p:txBody>
      </p:sp>
      <p:sp>
        <p:nvSpPr>
          <p:cNvPr id="236" name="Google Shape;236;p36"/>
          <p:cNvSpPr txBox="1">
            <a:spLocks noGrp="1"/>
          </p:cNvSpPr>
          <p:nvPr>
            <p:ph type="body" idx="1"/>
          </p:nvPr>
        </p:nvSpPr>
        <p:spPr>
          <a:xfrm>
            <a:off x="616200" y="1391850"/>
            <a:ext cx="7952400" cy="4905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chemeClr val="accent1"/>
              </a:buClr>
              <a:buSzPts val="14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p5"/>
          <p:cNvSpPr/>
          <p:nvPr/>
        </p:nvSpPr>
        <p:spPr>
          <a:xfrm rot="10800000">
            <a:off x="4362600" y="-8325"/>
            <a:ext cx="4781400" cy="27369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5"/>
          <p:cNvSpPr/>
          <p:nvPr/>
        </p:nvSpPr>
        <p:spPr>
          <a:xfrm>
            <a:off x="0" y="3933000"/>
            <a:ext cx="2115000" cy="12105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5"/>
          <p:cNvSpPr txBox="1">
            <a:spLocks noGrp="1"/>
          </p:cNvSpPr>
          <p:nvPr>
            <p:ph type="subTitle" idx="1"/>
          </p:nvPr>
        </p:nvSpPr>
        <p:spPr>
          <a:xfrm>
            <a:off x="1543480" y="1998800"/>
            <a:ext cx="1866600" cy="495000"/>
          </a:xfrm>
          <a:prstGeom prst="rect">
            <a:avLst/>
          </a:prstGeom>
        </p:spPr>
        <p:txBody>
          <a:bodyPr spcFirstLastPara="1" wrap="square" lIns="91425" tIns="91425" rIns="91425" bIns="91425" anchor="t" anchorCtr="0">
            <a:noAutofit/>
          </a:bodyPr>
          <a:lstStyle>
            <a:lvl1pPr lvl="0">
              <a:spcBef>
                <a:spcPts val="0"/>
              </a:spcBef>
              <a:spcAft>
                <a:spcPts val="0"/>
              </a:spcAft>
              <a:buSzPts val="1400"/>
              <a:buNone/>
              <a:defRPr sz="2200">
                <a:latin typeface="Be Vietnam"/>
                <a:ea typeface="Be Vietnam"/>
                <a:cs typeface="Be Vietnam"/>
                <a:sym typeface="Be Vietnam"/>
              </a:defRPr>
            </a:lvl1pPr>
            <a:lvl2pPr lvl="1">
              <a:spcBef>
                <a:spcPts val="1600"/>
              </a:spcBef>
              <a:spcAft>
                <a:spcPts val="0"/>
              </a:spcAft>
              <a:buSzPts val="1400"/>
              <a:buNone/>
              <a:defRPr/>
            </a:lvl2pPr>
            <a:lvl3pPr lvl="2">
              <a:spcBef>
                <a:spcPts val="1600"/>
              </a:spcBef>
              <a:spcAft>
                <a:spcPts val="0"/>
              </a:spcAft>
              <a:buSzPts val="1400"/>
              <a:buNone/>
              <a:defRPr/>
            </a:lvl3pPr>
            <a:lvl4pPr lvl="3">
              <a:spcBef>
                <a:spcPts val="1600"/>
              </a:spcBef>
              <a:spcAft>
                <a:spcPts val="0"/>
              </a:spcAft>
              <a:buSzPts val="1400"/>
              <a:buNone/>
              <a:defRPr/>
            </a:lvl4pPr>
            <a:lvl5pPr lvl="4">
              <a:spcBef>
                <a:spcPts val="1600"/>
              </a:spcBef>
              <a:spcAft>
                <a:spcPts val="0"/>
              </a:spcAft>
              <a:buSzPts val="1400"/>
              <a:buNone/>
              <a:defRPr/>
            </a:lvl5pPr>
            <a:lvl6pPr lvl="5">
              <a:spcBef>
                <a:spcPts val="1600"/>
              </a:spcBef>
              <a:spcAft>
                <a:spcPts val="0"/>
              </a:spcAft>
              <a:buSzPts val="1400"/>
              <a:buNone/>
              <a:defRPr/>
            </a:lvl6pPr>
            <a:lvl7pPr lvl="6">
              <a:spcBef>
                <a:spcPts val="1600"/>
              </a:spcBef>
              <a:spcAft>
                <a:spcPts val="0"/>
              </a:spcAft>
              <a:buSzPts val="1400"/>
              <a:buNone/>
              <a:defRPr/>
            </a:lvl7pPr>
            <a:lvl8pPr lvl="7">
              <a:spcBef>
                <a:spcPts val="1600"/>
              </a:spcBef>
              <a:spcAft>
                <a:spcPts val="0"/>
              </a:spcAft>
              <a:buSzPts val="1400"/>
              <a:buNone/>
              <a:defRPr/>
            </a:lvl8pPr>
            <a:lvl9pPr lvl="8">
              <a:spcBef>
                <a:spcPts val="1600"/>
              </a:spcBef>
              <a:spcAft>
                <a:spcPts val="1600"/>
              </a:spcAft>
              <a:buSzPts val="1400"/>
              <a:buNone/>
              <a:defRPr/>
            </a:lvl9pPr>
          </a:lstStyle>
          <a:p>
            <a:endParaRPr/>
          </a:p>
        </p:txBody>
      </p:sp>
      <p:sp>
        <p:nvSpPr>
          <p:cNvPr id="28" name="Google Shape;28;p5"/>
          <p:cNvSpPr txBox="1">
            <a:spLocks noGrp="1"/>
          </p:cNvSpPr>
          <p:nvPr>
            <p:ph type="title"/>
          </p:nvPr>
        </p:nvSpPr>
        <p:spPr>
          <a:xfrm>
            <a:off x="540000" y="491400"/>
            <a:ext cx="8100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4100"/>
              <a:buNone/>
              <a:defRPr/>
            </a:lvl1pPr>
            <a:lvl2pPr lvl="1" rtl="0">
              <a:spcBef>
                <a:spcPts val="0"/>
              </a:spcBef>
              <a:spcAft>
                <a:spcPts val="0"/>
              </a:spcAft>
              <a:buSzPts val="4100"/>
              <a:buNone/>
              <a:defRPr/>
            </a:lvl2pPr>
            <a:lvl3pPr lvl="2" rtl="0">
              <a:spcBef>
                <a:spcPts val="0"/>
              </a:spcBef>
              <a:spcAft>
                <a:spcPts val="0"/>
              </a:spcAft>
              <a:buSzPts val="4100"/>
              <a:buNone/>
              <a:defRPr/>
            </a:lvl3pPr>
            <a:lvl4pPr lvl="3" rtl="0">
              <a:spcBef>
                <a:spcPts val="0"/>
              </a:spcBef>
              <a:spcAft>
                <a:spcPts val="0"/>
              </a:spcAft>
              <a:buSzPts val="4100"/>
              <a:buNone/>
              <a:defRPr/>
            </a:lvl4pPr>
            <a:lvl5pPr lvl="4" rtl="0">
              <a:spcBef>
                <a:spcPts val="0"/>
              </a:spcBef>
              <a:spcAft>
                <a:spcPts val="0"/>
              </a:spcAft>
              <a:buSzPts val="4100"/>
              <a:buNone/>
              <a:defRPr/>
            </a:lvl5pPr>
            <a:lvl6pPr lvl="5" rtl="0">
              <a:spcBef>
                <a:spcPts val="0"/>
              </a:spcBef>
              <a:spcAft>
                <a:spcPts val="0"/>
              </a:spcAft>
              <a:buSzPts val="4100"/>
              <a:buNone/>
              <a:defRPr/>
            </a:lvl6pPr>
            <a:lvl7pPr lvl="6" rtl="0">
              <a:spcBef>
                <a:spcPts val="0"/>
              </a:spcBef>
              <a:spcAft>
                <a:spcPts val="0"/>
              </a:spcAft>
              <a:buSzPts val="4100"/>
              <a:buNone/>
              <a:defRPr/>
            </a:lvl7pPr>
            <a:lvl8pPr lvl="7" rtl="0">
              <a:spcBef>
                <a:spcPts val="0"/>
              </a:spcBef>
              <a:spcAft>
                <a:spcPts val="0"/>
              </a:spcAft>
              <a:buSzPts val="4100"/>
              <a:buNone/>
              <a:defRPr/>
            </a:lvl8pPr>
            <a:lvl9pPr lvl="8" rtl="0">
              <a:spcBef>
                <a:spcPts val="0"/>
              </a:spcBef>
              <a:spcAft>
                <a:spcPts val="0"/>
              </a:spcAft>
              <a:buSzPts val="4100"/>
              <a:buNone/>
              <a:defRPr/>
            </a:lvl9pPr>
          </a:lstStyle>
          <a:p>
            <a:endParaRPr/>
          </a:p>
        </p:txBody>
      </p:sp>
      <p:sp>
        <p:nvSpPr>
          <p:cNvPr id="29" name="Google Shape;29;p5"/>
          <p:cNvSpPr txBox="1">
            <a:spLocks noGrp="1"/>
          </p:cNvSpPr>
          <p:nvPr>
            <p:ph type="subTitle" idx="2"/>
          </p:nvPr>
        </p:nvSpPr>
        <p:spPr>
          <a:xfrm>
            <a:off x="1543467" y="2959350"/>
            <a:ext cx="2439300" cy="9927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600"/>
              <a:buNone/>
              <a:defRPr sz="1600"/>
            </a:lvl1pPr>
            <a:lvl2pPr lvl="1" algn="ctr">
              <a:spcBef>
                <a:spcPts val="1600"/>
              </a:spcBef>
              <a:spcAft>
                <a:spcPts val="0"/>
              </a:spcAft>
              <a:buSzPts val="1600"/>
              <a:buNone/>
              <a:defRPr sz="1600"/>
            </a:lvl2pPr>
            <a:lvl3pPr lvl="2" algn="ctr">
              <a:spcBef>
                <a:spcPts val="1600"/>
              </a:spcBef>
              <a:spcAft>
                <a:spcPts val="0"/>
              </a:spcAft>
              <a:buSzPts val="1600"/>
              <a:buNone/>
              <a:defRPr sz="1600"/>
            </a:lvl3pPr>
            <a:lvl4pPr lvl="3" algn="ctr">
              <a:spcBef>
                <a:spcPts val="1600"/>
              </a:spcBef>
              <a:spcAft>
                <a:spcPts val="0"/>
              </a:spcAft>
              <a:buSzPts val="1600"/>
              <a:buNone/>
              <a:defRPr sz="1600"/>
            </a:lvl4pPr>
            <a:lvl5pPr lvl="4" algn="ctr">
              <a:spcBef>
                <a:spcPts val="1600"/>
              </a:spcBef>
              <a:spcAft>
                <a:spcPts val="0"/>
              </a:spcAft>
              <a:buSzPts val="1600"/>
              <a:buNone/>
              <a:defRPr sz="1600"/>
            </a:lvl5pPr>
            <a:lvl6pPr lvl="5" algn="ctr">
              <a:spcBef>
                <a:spcPts val="1600"/>
              </a:spcBef>
              <a:spcAft>
                <a:spcPts val="0"/>
              </a:spcAft>
              <a:buSzPts val="1600"/>
              <a:buNone/>
              <a:defRPr sz="1600"/>
            </a:lvl6pPr>
            <a:lvl7pPr lvl="6" algn="ctr">
              <a:spcBef>
                <a:spcPts val="1600"/>
              </a:spcBef>
              <a:spcAft>
                <a:spcPts val="0"/>
              </a:spcAft>
              <a:buSzPts val="1600"/>
              <a:buNone/>
              <a:defRPr sz="1600"/>
            </a:lvl7pPr>
            <a:lvl8pPr lvl="7" algn="ctr">
              <a:spcBef>
                <a:spcPts val="1600"/>
              </a:spcBef>
              <a:spcAft>
                <a:spcPts val="0"/>
              </a:spcAft>
              <a:buSzPts val="1600"/>
              <a:buNone/>
              <a:defRPr sz="1600"/>
            </a:lvl8pPr>
            <a:lvl9pPr lvl="8" algn="ctr">
              <a:spcBef>
                <a:spcPts val="1600"/>
              </a:spcBef>
              <a:spcAft>
                <a:spcPts val="1600"/>
              </a:spcAft>
              <a:buSzPts val="1600"/>
              <a:buNone/>
              <a:defRPr sz="1600"/>
            </a:lvl9pPr>
          </a:lstStyle>
          <a:p>
            <a:endParaRPr/>
          </a:p>
        </p:txBody>
      </p:sp>
      <p:sp>
        <p:nvSpPr>
          <p:cNvPr id="30" name="Google Shape;30;p5"/>
          <p:cNvSpPr txBox="1">
            <a:spLocks noGrp="1"/>
          </p:cNvSpPr>
          <p:nvPr>
            <p:ph type="subTitle" idx="3"/>
          </p:nvPr>
        </p:nvSpPr>
        <p:spPr>
          <a:xfrm>
            <a:off x="5694620" y="1998800"/>
            <a:ext cx="1866600" cy="495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2200">
                <a:latin typeface="Be Vietnam"/>
                <a:ea typeface="Be Vietnam"/>
                <a:cs typeface="Be Vietnam"/>
                <a:sym typeface="Be Vietnam"/>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31" name="Google Shape;31;p5"/>
          <p:cNvSpPr txBox="1">
            <a:spLocks noGrp="1"/>
          </p:cNvSpPr>
          <p:nvPr>
            <p:ph type="subTitle" idx="4"/>
          </p:nvPr>
        </p:nvSpPr>
        <p:spPr>
          <a:xfrm>
            <a:off x="5694633" y="2959350"/>
            <a:ext cx="2439300" cy="99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sz="1600"/>
            </a:lvl1pPr>
            <a:lvl2pPr lvl="1" algn="ctr" rtl="0">
              <a:spcBef>
                <a:spcPts val="0"/>
              </a:spcBef>
              <a:spcAft>
                <a:spcPts val="0"/>
              </a:spcAft>
              <a:buSzPts val="1600"/>
              <a:buNone/>
              <a:defRPr sz="1600"/>
            </a:lvl2pPr>
            <a:lvl3pPr lvl="2" algn="ctr" rtl="0">
              <a:spcBef>
                <a:spcPts val="1600"/>
              </a:spcBef>
              <a:spcAft>
                <a:spcPts val="0"/>
              </a:spcAft>
              <a:buSzPts val="1600"/>
              <a:buNone/>
              <a:defRPr sz="1600"/>
            </a:lvl3pPr>
            <a:lvl4pPr lvl="3" algn="ctr" rtl="0">
              <a:spcBef>
                <a:spcPts val="1600"/>
              </a:spcBef>
              <a:spcAft>
                <a:spcPts val="0"/>
              </a:spcAft>
              <a:buSzPts val="1600"/>
              <a:buNone/>
              <a:defRPr sz="1600"/>
            </a:lvl4pPr>
            <a:lvl5pPr lvl="4" algn="ctr" rtl="0">
              <a:spcBef>
                <a:spcPts val="1600"/>
              </a:spcBef>
              <a:spcAft>
                <a:spcPts val="0"/>
              </a:spcAft>
              <a:buSzPts val="1600"/>
              <a:buNone/>
              <a:defRPr sz="1600"/>
            </a:lvl5pPr>
            <a:lvl6pPr lvl="5" algn="ctr" rtl="0">
              <a:spcBef>
                <a:spcPts val="1600"/>
              </a:spcBef>
              <a:spcAft>
                <a:spcPts val="0"/>
              </a:spcAft>
              <a:buSzPts val="1600"/>
              <a:buNone/>
              <a:defRPr sz="1600"/>
            </a:lvl6pPr>
            <a:lvl7pPr lvl="6" algn="ctr" rtl="0">
              <a:spcBef>
                <a:spcPts val="1600"/>
              </a:spcBef>
              <a:spcAft>
                <a:spcPts val="0"/>
              </a:spcAft>
              <a:buSzPts val="1600"/>
              <a:buNone/>
              <a:defRPr sz="1600"/>
            </a:lvl7pPr>
            <a:lvl8pPr lvl="7" algn="ctr" rtl="0">
              <a:spcBef>
                <a:spcPts val="1600"/>
              </a:spcBef>
              <a:spcAft>
                <a:spcPts val="0"/>
              </a:spcAft>
              <a:buSzPts val="1600"/>
              <a:buNone/>
              <a:defRPr sz="1600"/>
            </a:lvl8pPr>
            <a:lvl9pPr lvl="8" algn="ctr" rtl="0">
              <a:spcBef>
                <a:spcPts val="1600"/>
              </a:spcBef>
              <a:spcAft>
                <a:spcPts val="1600"/>
              </a:spcAft>
              <a:buSzPts val="1600"/>
              <a:buNone/>
              <a:defRPr sz="16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2"/>
        <p:cNvGrpSpPr/>
        <p:nvPr/>
      </p:nvGrpSpPr>
      <p:grpSpPr>
        <a:xfrm>
          <a:off x="0" y="0"/>
          <a:ext cx="0" cy="0"/>
          <a:chOff x="0" y="0"/>
          <a:chExt cx="0" cy="0"/>
        </a:xfrm>
      </p:grpSpPr>
      <p:sp>
        <p:nvSpPr>
          <p:cNvPr id="33" name="Google Shape;33;p6"/>
          <p:cNvSpPr/>
          <p:nvPr/>
        </p:nvSpPr>
        <p:spPr>
          <a:xfrm rot="10800000" flipH="1">
            <a:off x="0" y="0"/>
            <a:ext cx="2190300" cy="12537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6"/>
          <p:cNvSpPr txBox="1">
            <a:spLocks noGrp="1"/>
          </p:cNvSpPr>
          <p:nvPr>
            <p:ph type="title"/>
          </p:nvPr>
        </p:nvSpPr>
        <p:spPr>
          <a:xfrm>
            <a:off x="540000" y="491400"/>
            <a:ext cx="8100000" cy="572700"/>
          </a:xfrm>
          <a:prstGeom prst="rect">
            <a:avLst/>
          </a:prstGeom>
        </p:spPr>
        <p:txBody>
          <a:bodyPr spcFirstLastPara="1" wrap="square" lIns="91425" tIns="91425" rIns="91425" bIns="91425" anchor="t" anchorCtr="0">
            <a:noAutofit/>
          </a:bodyPr>
          <a:lstStyle>
            <a:lvl1pPr lvl="0">
              <a:spcBef>
                <a:spcPts val="0"/>
              </a:spcBef>
              <a:spcAft>
                <a:spcPts val="0"/>
              </a:spcAft>
              <a:buSzPts val="4100"/>
              <a:buNone/>
              <a:defRPr/>
            </a:lvl1pPr>
            <a:lvl2pPr lvl="1">
              <a:spcBef>
                <a:spcPts val="0"/>
              </a:spcBef>
              <a:spcAft>
                <a:spcPts val="0"/>
              </a:spcAft>
              <a:buSzPts val="4100"/>
              <a:buNone/>
              <a:defRPr/>
            </a:lvl2pPr>
            <a:lvl3pPr lvl="2">
              <a:spcBef>
                <a:spcPts val="0"/>
              </a:spcBef>
              <a:spcAft>
                <a:spcPts val="0"/>
              </a:spcAft>
              <a:buSzPts val="4100"/>
              <a:buNone/>
              <a:defRPr/>
            </a:lvl3pPr>
            <a:lvl4pPr lvl="3">
              <a:spcBef>
                <a:spcPts val="0"/>
              </a:spcBef>
              <a:spcAft>
                <a:spcPts val="0"/>
              </a:spcAft>
              <a:buSzPts val="4100"/>
              <a:buNone/>
              <a:defRPr/>
            </a:lvl4pPr>
            <a:lvl5pPr lvl="4">
              <a:spcBef>
                <a:spcPts val="0"/>
              </a:spcBef>
              <a:spcAft>
                <a:spcPts val="0"/>
              </a:spcAft>
              <a:buSzPts val="4100"/>
              <a:buNone/>
              <a:defRPr/>
            </a:lvl5pPr>
            <a:lvl6pPr lvl="5">
              <a:spcBef>
                <a:spcPts val="0"/>
              </a:spcBef>
              <a:spcAft>
                <a:spcPts val="0"/>
              </a:spcAft>
              <a:buSzPts val="4100"/>
              <a:buNone/>
              <a:defRPr/>
            </a:lvl6pPr>
            <a:lvl7pPr lvl="6">
              <a:spcBef>
                <a:spcPts val="0"/>
              </a:spcBef>
              <a:spcAft>
                <a:spcPts val="0"/>
              </a:spcAft>
              <a:buSzPts val="4100"/>
              <a:buNone/>
              <a:defRPr/>
            </a:lvl7pPr>
            <a:lvl8pPr lvl="7">
              <a:spcBef>
                <a:spcPts val="0"/>
              </a:spcBef>
              <a:spcAft>
                <a:spcPts val="0"/>
              </a:spcAft>
              <a:buSzPts val="4100"/>
              <a:buNone/>
              <a:defRPr/>
            </a:lvl8pPr>
            <a:lvl9pPr lvl="8">
              <a:spcBef>
                <a:spcPts val="0"/>
              </a:spcBef>
              <a:spcAft>
                <a:spcPts val="0"/>
              </a:spcAft>
              <a:buSzPts val="4100"/>
              <a:buNone/>
              <a:defRPr/>
            </a:lvl9pPr>
          </a:lstStyle>
          <a:p>
            <a:endParaRPr/>
          </a:p>
        </p:txBody>
      </p:sp>
      <p:sp>
        <p:nvSpPr>
          <p:cNvPr id="35" name="Google Shape;35;p6"/>
          <p:cNvSpPr/>
          <p:nvPr/>
        </p:nvSpPr>
        <p:spPr>
          <a:xfrm rot="10800000">
            <a:off x="6953700" y="0"/>
            <a:ext cx="2190300" cy="12537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6"/>
          <p:cNvSpPr/>
          <p:nvPr/>
        </p:nvSpPr>
        <p:spPr>
          <a:xfrm rot="10800000">
            <a:off x="6953700" y="0"/>
            <a:ext cx="2190300" cy="12537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7"/>
        <p:cNvGrpSpPr/>
        <p:nvPr/>
      </p:nvGrpSpPr>
      <p:grpSpPr>
        <a:xfrm>
          <a:off x="0" y="0"/>
          <a:ext cx="0" cy="0"/>
          <a:chOff x="0" y="0"/>
          <a:chExt cx="0" cy="0"/>
        </a:xfrm>
      </p:grpSpPr>
      <p:sp>
        <p:nvSpPr>
          <p:cNvPr id="38" name="Google Shape;38;p7"/>
          <p:cNvSpPr/>
          <p:nvPr/>
        </p:nvSpPr>
        <p:spPr>
          <a:xfrm rot="10800000" flipH="1">
            <a:off x="0" y="0"/>
            <a:ext cx="2190300" cy="12537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7"/>
          <p:cNvSpPr/>
          <p:nvPr/>
        </p:nvSpPr>
        <p:spPr>
          <a:xfrm>
            <a:off x="0" y="3889800"/>
            <a:ext cx="2190300" cy="12537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7"/>
          <p:cNvSpPr txBox="1">
            <a:spLocks noGrp="1"/>
          </p:cNvSpPr>
          <p:nvPr>
            <p:ph type="body" idx="1"/>
          </p:nvPr>
        </p:nvSpPr>
        <p:spPr>
          <a:xfrm>
            <a:off x="616200" y="1973475"/>
            <a:ext cx="3264000" cy="1935300"/>
          </a:xfrm>
          <a:prstGeom prst="rect">
            <a:avLst/>
          </a:prstGeom>
        </p:spPr>
        <p:txBody>
          <a:bodyPr spcFirstLastPara="1" wrap="square" lIns="91425" tIns="91425" rIns="91425" bIns="91425" anchor="t" anchorCtr="0">
            <a:noAutofit/>
          </a:bodyPr>
          <a:lstStyle>
            <a:lvl1pPr marL="457200" lvl="0" indent="-304800">
              <a:lnSpc>
                <a:spcPct val="100000"/>
              </a:lnSpc>
              <a:spcBef>
                <a:spcPts val="0"/>
              </a:spcBef>
              <a:spcAft>
                <a:spcPts val="0"/>
              </a:spcAft>
              <a:buSzPts val="1200"/>
              <a:buChar char="●"/>
              <a:defRPr sz="1600"/>
            </a:lvl1pPr>
            <a:lvl2pPr marL="914400" lvl="1" indent="-304800">
              <a:spcBef>
                <a:spcPts val="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41" name="Google Shape;41;p7"/>
          <p:cNvSpPr txBox="1">
            <a:spLocks noGrp="1"/>
          </p:cNvSpPr>
          <p:nvPr>
            <p:ph type="title"/>
          </p:nvPr>
        </p:nvSpPr>
        <p:spPr>
          <a:xfrm>
            <a:off x="540000" y="491400"/>
            <a:ext cx="8100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4100"/>
              <a:buNone/>
              <a:defRPr/>
            </a:lvl1pPr>
            <a:lvl2pPr lvl="1" rtl="0">
              <a:spcBef>
                <a:spcPts val="0"/>
              </a:spcBef>
              <a:spcAft>
                <a:spcPts val="0"/>
              </a:spcAft>
              <a:buSzPts val="4100"/>
              <a:buNone/>
              <a:defRPr/>
            </a:lvl2pPr>
            <a:lvl3pPr lvl="2" rtl="0">
              <a:spcBef>
                <a:spcPts val="0"/>
              </a:spcBef>
              <a:spcAft>
                <a:spcPts val="0"/>
              </a:spcAft>
              <a:buSzPts val="4100"/>
              <a:buNone/>
              <a:defRPr/>
            </a:lvl3pPr>
            <a:lvl4pPr lvl="3" rtl="0">
              <a:spcBef>
                <a:spcPts val="0"/>
              </a:spcBef>
              <a:spcAft>
                <a:spcPts val="0"/>
              </a:spcAft>
              <a:buSzPts val="4100"/>
              <a:buNone/>
              <a:defRPr/>
            </a:lvl4pPr>
            <a:lvl5pPr lvl="4" rtl="0">
              <a:spcBef>
                <a:spcPts val="0"/>
              </a:spcBef>
              <a:spcAft>
                <a:spcPts val="0"/>
              </a:spcAft>
              <a:buSzPts val="4100"/>
              <a:buNone/>
              <a:defRPr/>
            </a:lvl5pPr>
            <a:lvl6pPr lvl="5" rtl="0">
              <a:spcBef>
                <a:spcPts val="0"/>
              </a:spcBef>
              <a:spcAft>
                <a:spcPts val="0"/>
              </a:spcAft>
              <a:buSzPts val="4100"/>
              <a:buNone/>
              <a:defRPr/>
            </a:lvl6pPr>
            <a:lvl7pPr lvl="6" rtl="0">
              <a:spcBef>
                <a:spcPts val="0"/>
              </a:spcBef>
              <a:spcAft>
                <a:spcPts val="0"/>
              </a:spcAft>
              <a:buSzPts val="4100"/>
              <a:buNone/>
              <a:defRPr/>
            </a:lvl7pPr>
            <a:lvl8pPr lvl="7" rtl="0">
              <a:spcBef>
                <a:spcPts val="0"/>
              </a:spcBef>
              <a:spcAft>
                <a:spcPts val="0"/>
              </a:spcAft>
              <a:buSzPts val="4100"/>
              <a:buNone/>
              <a:defRPr/>
            </a:lvl8pPr>
            <a:lvl9pPr lvl="8" rtl="0">
              <a:spcBef>
                <a:spcPts val="0"/>
              </a:spcBef>
              <a:spcAft>
                <a:spcPts val="0"/>
              </a:spcAft>
              <a:buSzPts val="41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2"/>
        <p:cNvGrpSpPr/>
        <p:nvPr/>
      </p:nvGrpSpPr>
      <p:grpSpPr>
        <a:xfrm>
          <a:off x="0" y="0"/>
          <a:ext cx="0" cy="0"/>
          <a:chOff x="0" y="0"/>
          <a:chExt cx="0" cy="0"/>
        </a:xfrm>
      </p:grpSpPr>
      <p:sp>
        <p:nvSpPr>
          <p:cNvPr id="43" name="Google Shape;43;p8"/>
          <p:cNvSpPr txBox="1">
            <a:spLocks noGrp="1"/>
          </p:cNvSpPr>
          <p:nvPr>
            <p:ph type="title"/>
          </p:nvPr>
        </p:nvSpPr>
        <p:spPr>
          <a:xfrm>
            <a:off x="616200" y="491400"/>
            <a:ext cx="2926500" cy="2838000"/>
          </a:xfrm>
          <a:prstGeom prst="rect">
            <a:avLst/>
          </a:prstGeom>
        </p:spPr>
        <p:txBody>
          <a:bodyPr spcFirstLastPara="1" wrap="square" lIns="91425" tIns="91425" rIns="91425" bIns="91425" anchor="t" anchorCtr="0">
            <a:noAutofit/>
          </a:bodyPr>
          <a:lstStyle>
            <a:lvl1pPr lvl="0" algn="l" rtl="0">
              <a:spcBef>
                <a:spcPts val="0"/>
              </a:spcBef>
              <a:spcAft>
                <a:spcPts val="0"/>
              </a:spcAft>
              <a:buSzPts val="4100"/>
              <a:buNone/>
              <a:defRPr/>
            </a:lvl1pPr>
            <a:lvl2pPr lvl="1" rtl="0">
              <a:spcBef>
                <a:spcPts val="0"/>
              </a:spcBef>
              <a:spcAft>
                <a:spcPts val="0"/>
              </a:spcAft>
              <a:buSzPts val="4100"/>
              <a:buNone/>
              <a:defRPr/>
            </a:lvl2pPr>
            <a:lvl3pPr lvl="2" rtl="0">
              <a:spcBef>
                <a:spcPts val="0"/>
              </a:spcBef>
              <a:spcAft>
                <a:spcPts val="0"/>
              </a:spcAft>
              <a:buSzPts val="4100"/>
              <a:buNone/>
              <a:defRPr/>
            </a:lvl3pPr>
            <a:lvl4pPr lvl="3" rtl="0">
              <a:spcBef>
                <a:spcPts val="0"/>
              </a:spcBef>
              <a:spcAft>
                <a:spcPts val="0"/>
              </a:spcAft>
              <a:buSzPts val="4100"/>
              <a:buNone/>
              <a:defRPr/>
            </a:lvl4pPr>
            <a:lvl5pPr lvl="4" rtl="0">
              <a:spcBef>
                <a:spcPts val="0"/>
              </a:spcBef>
              <a:spcAft>
                <a:spcPts val="0"/>
              </a:spcAft>
              <a:buSzPts val="4100"/>
              <a:buNone/>
              <a:defRPr/>
            </a:lvl5pPr>
            <a:lvl6pPr lvl="5" rtl="0">
              <a:spcBef>
                <a:spcPts val="0"/>
              </a:spcBef>
              <a:spcAft>
                <a:spcPts val="0"/>
              </a:spcAft>
              <a:buSzPts val="4100"/>
              <a:buNone/>
              <a:defRPr/>
            </a:lvl6pPr>
            <a:lvl7pPr lvl="6" rtl="0">
              <a:spcBef>
                <a:spcPts val="0"/>
              </a:spcBef>
              <a:spcAft>
                <a:spcPts val="0"/>
              </a:spcAft>
              <a:buSzPts val="4100"/>
              <a:buNone/>
              <a:defRPr/>
            </a:lvl7pPr>
            <a:lvl8pPr lvl="7" rtl="0">
              <a:spcBef>
                <a:spcPts val="0"/>
              </a:spcBef>
              <a:spcAft>
                <a:spcPts val="0"/>
              </a:spcAft>
              <a:buSzPts val="4100"/>
              <a:buNone/>
              <a:defRPr/>
            </a:lvl8pPr>
            <a:lvl9pPr lvl="8" rtl="0">
              <a:spcBef>
                <a:spcPts val="0"/>
              </a:spcBef>
              <a:spcAft>
                <a:spcPts val="0"/>
              </a:spcAft>
              <a:buSzPts val="41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4"/>
        <p:cNvGrpSpPr/>
        <p:nvPr/>
      </p:nvGrpSpPr>
      <p:grpSpPr>
        <a:xfrm>
          <a:off x="0" y="0"/>
          <a:ext cx="0" cy="0"/>
          <a:chOff x="0" y="0"/>
          <a:chExt cx="0" cy="0"/>
        </a:xfrm>
      </p:grpSpPr>
      <p:sp>
        <p:nvSpPr>
          <p:cNvPr id="45" name="Google Shape;45;p9"/>
          <p:cNvSpPr/>
          <p:nvPr/>
        </p:nvSpPr>
        <p:spPr>
          <a:xfrm flipH="1">
            <a:off x="5530834" y="4155000"/>
            <a:ext cx="1726800" cy="988500"/>
          </a:xfrm>
          <a:prstGeom prst="rtTriangle">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9"/>
          <p:cNvSpPr/>
          <p:nvPr/>
        </p:nvSpPr>
        <p:spPr>
          <a:xfrm rot="-5400000" flipH="1">
            <a:off x="2403450" y="1832850"/>
            <a:ext cx="8573400" cy="49077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9"/>
          <p:cNvSpPr txBox="1">
            <a:spLocks noGrp="1"/>
          </p:cNvSpPr>
          <p:nvPr>
            <p:ph type="title"/>
          </p:nvPr>
        </p:nvSpPr>
        <p:spPr>
          <a:xfrm>
            <a:off x="5374475" y="720000"/>
            <a:ext cx="3153300" cy="1851600"/>
          </a:xfrm>
          <a:prstGeom prst="rect">
            <a:avLst/>
          </a:prstGeom>
        </p:spPr>
        <p:txBody>
          <a:bodyPr spcFirstLastPara="1" wrap="square" lIns="91425" tIns="91425" rIns="91425" bIns="91425" anchor="t" anchorCtr="0">
            <a:noAutofit/>
          </a:bodyPr>
          <a:lstStyle>
            <a:lvl1pPr lvl="0" algn="r" rtl="0">
              <a:spcBef>
                <a:spcPts val="0"/>
              </a:spcBef>
              <a:spcAft>
                <a:spcPts val="0"/>
              </a:spcAft>
              <a:buSzPts val="4100"/>
              <a:buNone/>
              <a:defRPr sz="5500"/>
            </a:lvl1pPr>
            <a:lvl2pPr lvl="1" rtl="0">
              <a:spcBef>
                <a:spcPts val="0"/>
              </a:spcBef>
              <a:spcAft>
                <a:spcPts val="0"/>
              </a:spcAft>
              <a:buSzPts val="4100"/>
              <a:buNone/>
              <a:defRPr/>
            </a:lvl2pPr>
            <a:lvl3pPr lvl="2" rtl="0">
              <a:spcBef>
                <a:spcPts val="0"/>
              </a:spcBef>
              <a:spcAft>
                <a:spcPts val="0"/>
              </a:spcAft>
              <a:buSzPts val="4100"/>
              <a:buNone/>
              <a:defRPr/>
            </a:lvl3pPr>
            <a:lvl4pPr lvl="3" rtl="0">
              <a:spcBef>
                <a:spcPts val="0"/>
              </a:spcBef>
              <a:spcAft>
                <a:spcPts val="0"/>
              </a:spcAft>
              <a:buSzPts val="4100"/>
              <a:buNone/>
              <a:defRPr/>
            </a:lvl4pPr>
            <a:lvl5pPr lvl="4" rtl="0">
              <a:spcBef>
                <a:spcPts val="0"/>
              </a:spcBef>
              <a:spcAft>
                <a:spcPts val="0"/>
              </a:spcAft>
              <a:buSzPts val="4100"/>
              <a:buNone/>
              <a:defRPr/>
            </a:lvl5pPr>
            <a:lvl6pPr lvl="5" rtl="0">
              <a:spcBef>
                <a:spcPts val="0"/>
              </a:spcBef>
              <a:spcAft>
                <a:spcPts val="0"/>
              </a:spcAft>
              <a:buSzPts val="4100"/>
              <a:buNone/>
              <a:defRPr/>
            </a:lvl6pPr>
            <a:lvl7pPr lvl="6" rtl="0">
              <a:spcBef>
                <a:spcPts val="0"/>
              </a:spcBef>
              <a:spcAft>
                <a:spcPts val="0"/>
              </a:spcAft>
              <a:buSzPts val="4100"/>
              <a:buNone/>
              <a:defRPr/>
            </a:lvl7pPr>
            <a:lvl8pPr lvl="7" rtl="0">
              <a:spcBef>
                <a:spcPts val="0"/>
              </a:spcBef>
              <a:spcAft>
                <a:spcPts val="0"/>
              </a:spcAft>
              <a:buSzPts val="4100"/>
              <a:buNone/>
              <a:defRPr/>
            </a:lvl8pPr>
            <a:lvl9pPr lvl="8" rtl="0">
              <a:spcBef>
                <a:spcPts val="0"/>
              </a:spcBef>
              <a:spcAft>
                <a:spcPts val="0"/>
              </a:spcAft>
              <a:buSzPts val="4100"/>
              <a:buNone/>
              <a:defRPr/>
            </a:lvl9pPr>
          </a:lstStyle>
          <a:p>
            <a:endParaRPr/>
          </a:p>
        </p:txBody>
      </p:sp>
      <p:sp>
        <p:nvSpPr>
          <p:cNvPr id="48" name="Google Shape;48;p9"/>
          <p:cNvSpPr txBox="1">
            <a:spLocks noGrp="1"/>
          </p:cNvSpPr>
          <p:nvPr>
            <p:ph type="title" idx="2" hasCustomPrompt="1"/>
          </p:nvPr>
        </p:nvSpPr>
        <p:spPr>
          <a:xfrm>
            <a:off x="6907825" y="3795175"/>
            <a:ext cx="1653900" cy="988500"/>
          </a:xfrm>
          <a:prstGeom prst="rect">
            <a:avLst/>
          </a:prstGeom>
        </p:spPr>
        <p:txBody>
          <a:bodyPr spcFirstLastPara="1" wrap="square" lIns="91425" tIns="91425" rIns="91425" bIns="91425" anchor="b" anchorCtr="0">
            <a:noAutofit/>
          </a:bodyPr>
          <a:lstStyle>
            <a:lvl1pPr lvl="0" algn="r" rtl="0">
              <a:spcBef>
                <a:spcPts val="0"/>
              </a:spcBef>
              <a:spcAft>
                <a:spcPts val="0"/>
              </a:spcAft>
              <a:buSzPts val="5000"/>
              <a:buNone/>
              <a:defRPr sz="7000">
                <a:solidFill>
                  <a:schemeClr val="lt1"/>
                </a:solidFill>
              </a:defRPr>
            </a:lvl1pPr>
            <a:lvl2pPr lvl="1" algn="ctr" rtl="0">
              <a:spcBef>
                <a:spcPts val="0"/>
              </a:spcBef>
              <a:spcAft>
                <a:spcPts val="0"/>
              </a:spcAft>
              <a:buSzPts val="5000"/>
              <a:buNone/>
              <a:defRPr sz="5000"/>
            </a:lvl2pPr>
            <a:lvl3pPr lvl="2" algn="ctr" rtl="0">
              <a:spcBef>
                <a:spcPts val="0"/>
              </a:spcBef>
              <a:spcAft>
                <a:spcPts val="0"/>
              </a:spcAft>
              <a:buSzPts val="5000"/>
              <a:buNone/>
              <a:defRPr sz="5000"/>
            </a:lvl3pPr>
            <a:lvl4pPr lvl="3" algn="ctr" rtl="0">
              <a:spcBef>
                <a:spcPts val="0"/>
              </a:spcBef>
              <a:spcAft>
                <a:spcPts val="0"/>
              </a:spcAft>
              <a:buSzPts val="5000"/>
              <a:buNone/>
              <a:defRPr sz="5000"/>
            </a:lvl4pPr>
            <a:lvl5pPr lvl="4" algn="ctr" rtl="0">
              <a:spcBef>
                <a:spcPts val="0"/>
              </a:spcBef>
              <a:spcAft>
                <a:spcPts val="0"/>
              </a:spcAft>
              <a:buSzPts val="5000"/>
              <a:buNone/>
              <a:defRPr sz="5000"/>
            </a:lvl5pPr>
            <a:lvl6pPr lvl="5" algn="ctr" rtl="0">
              <a:spcBef>
                <a:spcPts val="0"/>
              </a:spcBef>
              <a:spcAft>
                <a:spcPts val="0"/>
              </a:spcAft>
              <a:buSzPts val="5000"/>
              <a:buNone/>
              <a:defRPr sz="5000"/>
            </a:lvl6pPr>
            <a:lvl7pPr lvl="6" algn="ctr" rtl="0">
              <a:spcBef>
                <a:spcPts val="0"/>
              </a:spcBef>
              <a:spcAft>
                <a:spcPts val="0"/>
              </a:spcAft>
              <a:buSzPts val="5000"/>
              <a:buNone/>
              <a:defRPr sz="5000"/>
            </a:lvl7pPr>
            <a:lvl8pPr lvl="7" algn="ctr" rtl="0">
              <a:spcBef>
                <a:spcPts val="0"/>
              </a:spcBef>
              <a:spcAft>
                <a:spcPts val="0"/>
              </a:spcAft>
              <a:buSzPts val="5000"/>
              <a:buNone/>
              <a:defRPr sz="5000"/>
            </a:lvl8pPr>
            <a:lvl9pPr lvl="8" algn="ctr" rtl="0">
              <a:spcBef>
                <a:spcPts val="0"/>
              </a:spcBef>
              <a:spcAft>
                <a:spcPts val="0"/>
              </a:spcAft>
              <a:buSzPts val="5000"/>
              <a:buNone/>
              <a:defRPr sz="5000"/>
            </a:lvl9pPr>
          </a:lstStyle>
          <a:p>
            <a:r>
              <a:t>xx%</a:t>
            </a:r>
          </a:p>
        </p:txBody>
      </p:sp>
      <p:sp>
        <p:nvSpPr>
          <p:cNvPr id="49" name="Google Shape;49;p9"/>
          <p:cNvSpPr txBox="1">
            <a:spLocks noGrp="1"/>
          </p:cNvSpPr>
          <p:nvPr>
            <p:ph type="subTitle" idx="1"/>
          </p:nvPr>
        </p:nvSpPr>
        <p:spPr>
          <a:xfrm>
            <a:off x="720000" y="3960725"/>
            <a:ext cx="2991900" cy="6789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400"/>
              <a:buNone/>
              <a:defRPr sz="1600">
                <a:solidFill>
                  <a:schemeClr val="dk1"/>
                </a:solidFill>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0"/>
        <p:cNvGrpSpPr/>
        <p:nvPr/>
      </p:nvGrpSpPr>
      <p:grpSpPr>
        <a:xfrm>
          <a:off x="0" y="0"/>
          <a:ext cx="0" cy="0"/>
          <a:chOff x="0" y="0"/>
          <a:chExt cx="0" cy="0"/>
        </a:xfrm>
      </p:grpSpPr>
      <p:sp>
        <p:nvSpPr>
          <p:cNvPr id="51" name="Google Shape;51;p10"/>
          <p:cNvSpPr/>
          <p:nvPr/>
        </p:nvSpPr>
        <p:spPr>
          <a:xfrm rot="5400000">
            <a:off x="-468300" y="468300"/>
            <a:ext cx="2190300" cy="12537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10"/>
          <p:cNvSpPr/>
          <p:nvPr/>
        </p:nvSpPr>
        <p:spPr>
          <a:xfrm rot="-5400000">
            <a:off x="6596700" y="2597700"/>
            <a:ext cx="3840900" cy="12537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10"/>
          <p:cNvSpPr txBox="1">
            <a:spLocks noGrp="1"/>
          </p:cNvSpPr>
          <p:nvPr>
            <p:ph type="title"/>
          </p:nvPr>
        </p:nvSpPr>
        <p:spPr>
          <a:xfrm>
            <a:off x="540000" y="491400"/>
            <a:ext cx="8100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4100"/>
              <a:buNone/>
              <a:defRPr/>
            </a:lvl1pPr>
            <a:lvl2pPr lvl="1" rtl="0">
              <a:spcBef>
                <a:spcPts val="0"/>
              </a:spcBef>
              <a:spcAft>
                <a:spcPts val="0"/>
              </a:spcAft>
              <a:buSzPts val="4100"/>
              <a:buNone/>
              <a:defRPr/>
            </a:lvl2pPr>
            <a:lvl3pPr lvl="2" rtl="0">
              <a:spcBef>
                <a:spcPts val="0"/>
              </a:spcBef>
              <a:spcAft>
                <a:spcPts val="0"/>
              </a:spcAft>
              <a:buSzPts val="4100"/>
              <a:buNone/>
              <a:defRPr/>
            </a:lvl3pPr>
            <a:lvl4pPr lvl="3" rtl="0">
              <a:spcBef>
                <a:spcPts val="0"/>
              </a:spcBef>
              <a:spcAft>
                <a:spcPts val="0"/>
              </a:spcAft>
              <a:buSzPts val="4100"/>
              <a:buNone/>
              <a:defRPr/>
            </a:lvl4pPr>
            <a:lvl5pPr lvl="4" rtl="0">
              <a:spcBef>
                <a:spcPts val="0"/>
              </a:spcBef>
              <a:spcAft>
                <a:spcPts val="0"/>
              </a:spcAft>
              <a:buSzPts val="4100"/>
              <a:buNone/>
              <a:defRPr/>
            </a:lvl5pPr>
            <a:lvl6pPr lvl="5" rtl="0">
              <a:spcBef>
                <a:spcPts val="0"/>
              </a:spcBef>
              <a:spcAft>
                <a:spcPts val="0"/>
              </a:spcAft>
              <a:buSzPts val="4100"/>
              <a:buNone/>
              <a:defRPr/>
            </a:lvl6pPr>
            <a:lvl7pPr lvl="6" rtl="0">
              <a:spcBef>
                <a:spcPts val="0"/>
              </a:spcBef>
              <a:spcAft>
                <a:spcPts val="0"/>
              </a:spcAft>
              <a:buSzPts val="4100"/>
              <a:buNone/>
              <a:defRPr/>
            </a:lvl7pPr>
            <a:lvl8pPr lvl="7" rtl="0">
              <a:spcBef>
                <a:spcPts val="0"/>
              </a:spcBef>
              <a:spcAft>
                <a:spcPts val="0"/>
              </a:spcAft>
              <a:buSzPts val="4100"/>
              <a:buNone/>
              <a:defRPr/>
            </a:lvl8pPr>
            <a:lvl9pPr lvl="8" rtl="0">
              <a:spcBef>
                <a:spcPts val="0"/>
              </a:spcBef>
              <a:spcAft>
                <a:spcPts val="0"/>
              </a:spcAft>
              <a:buSzPts val="41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noFill/>
        <a:effectLst/>
      </p:bgPr>
    </p:bg>
    <p:spTree>
      <p:nvGrpSpPr>
        <p:cNvPr id="1" name="Shape 5"/>
        <p:cNvGrpSpPr/>
        <p:nvPr/>
      </p:nvGrpSpPr>
      <p:grpSpPr>
        <a:xfrm>
          <a:off x="0" y="0"/>
          <a:ext cx="0" cy="0"/>
          <a:chOff x="0" y="0"/>
          <a:chExt cx="0" cy="0"/>
        </a:xfrm>
      </p:grpSpPr>
      <p:sp>
        <p:nvSpPr>
          <p:cNvPr id="6" name="Google Shape;6;p1"/>
          <p:cNvSpPr txBox="1">
            <a:spLocks noGrp="1"/>
          </p:cNvSpPr>
          <p:nvPr>
            <p:ph type="body" idx="1"/>
          </p:nvPr>
        </p:nvSpPr>
        <p:spPr>
          <a:xfrm>
            <a:off x="540000" y="1544250"/>
            <a:ext cx="8100000" cy="28659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SzPts val="1400"/>
              <a:buFont typeface="Libre Franklin"/>
              <a:buChar char="●"/>
              <a:defRPr>
                <a:latin typeface="Libre Franklin"/>
                <a:ea typeface="Libre Franklin"/>
                <a:cs typeface="Libre Franklin"/>
                <a:sym typeface="Libre Franklin"/>
              </a:defRPr>
            </a:lvl1pPr>
            <a:lvl2pPr marL="914400" lvl="1" indent="-317500">
              <a:lnSpc>
                <a:spcPct val="115000"/>
              </a:lnSpc>
              <a:spcBef>
                <a:spcPts val="1600"/>
              </a:spcBef>
              <a:spcAft>
                <a:spcPts val="0"/>
              </a:spcAft>
              <a:buSzPts val="1400"/>
              <a:buFont typeface="Libre Franklin"/>
              <a:buChar char="○"/>
              <a:defRPr>
                <a:latin typeface="Libre Franklin"/>
                <a:ea typeface="Libre Franklin"/>
                <a:cs typeface="Libre Franklin"/>
                <a:sym typeface="Libre Franklin"/>
              </a:defRPr>
            </a:lvl2pPr>
            <a:lvl3pPr marL="1371600" lvl="2" indent="-317500">
              <a:lnSpc>
                <a:spcPct val="115000"/>
              </a:lnSpc>
              <a:spcBef>
                <a:spcPts val="1600"/>
              </a:spcBef>
              <a:spcAft>
                <a:spcPts val="0"/>
              </a:spcAft>
              <a:buSzPts val="1400"/>
              <a:buFont typeface="Libre Franklin"/>
              <a:buChar char="■"/>
              <a:defRPr>
                <a:latin typeface="Libre Franklin"/>
                <a:ea typeface="Libre Franklin"/>
                <a:cs typeface="Libre Franklin"/>
                <a:sym typeface="Libre Franklin"/>
              </a:defRPr>
            </a:lvl3pPr>
            <a:lvl4pPr marL="1828800" lvl="3" indent="-317500">
              <a:lnSpc>
                <a:spcPct val="115000"/>
              </a:lnSpc>
              <a:spcBef>
                <a:spcPts val="1600"/>
              </a:spcBef>
              <a:spcAft>
                <a:spcPts val="0"/>
              </a:spcAft>
              <a:buSzPts val="1400"/>
              <a:buFont typeface="Libre Franklin"/>
              <a:buChar char="●"/>
              <a:defRPr>
                <a:latin typeface="Libre Franklin"/>
                <a:ea typeface="Libre Franklin"/>
                <a:cs typeface="Libre Franklin"/>
                <a:sym typeface="Libre Franklin"/>
              </a:defRPr>
            </a:lvl4pPr>
            <a:lvl5pPr marL="2286000" lvl="4" indent="-317500">
              <a:lnSpc>
                <a:spcPct val="115000"/>
              </a:lnSpc>
              <a:spcBef>
                <a:spcPts val="1600"/>
              </a:spcBef>
              <a:spcAft>
                <a:spcPts val="0"/>
              </a:spcAft>
              <a:buSzPts val="1400"/>
              <a:buFont typeface="Libre Franklin"/>
              <a:buChar char="○"/>
              <a:defRPr>
                <a:latin typeface="Libre Franklin"/>
                <a:ea typeface="Libre Franklin"/>
                <a:cs typeface="Libre Franklin"/>
                <a:sym typeface="Libre Franklin"/>
              </a:defRPr>
            </a:lvl5pPr>
            <a:lvl6pPr marL="2743200" lvl="5" indent="-317500">
              <a:lnSpc>
                <a:spcPct val="115000"/>
              </a:lnSpc>
              <a:spcBef>
                <a:spcPts val="1600"/>
              </a:spcBef>
              <a:spcAft>
                <a:spcPts val="0"/>
              </a:spcAft>
              <a:buSzPts val="1400"/>
              <a:buFont typeface="Libre Franklin"/>
              <a:buChar char="■"/>
              <a:defRPr>
                <a:latin typeface="Libre Franklin"/>
                <a:ea typeface="Libre Franklin"/>
                <a:cs typeface="Libre Franklin"/>
                <a:sym typeface="Libre Franklin"/>
              </a:defRPr>
            </a:lvl6pPr>
            <a:lvl7pPr marL="3200400" lvl="6" indent="-317500">
              <a:lnSpc>
                <a:spcPct val="115000"/>
              </a:lnSpc>
              <a:spcBef>
                <a:spcPts val="1600"/>
              </a:spcBef>
              <a:spcAft>
                <a:spcPts val="0"/>
              </a:spcAft>
              <a:buSzPts val="1400"/>
              <a:buFont typeface="Libre Franklin"/>
              <a:buChar char="●"/>
              <a:defRPr>
                <a:latin typeface="Libre Franklin"/>
                <a:ea typeface="Libre Franklin"/>
                <a:cs typeface="Libre Franklin"/>
                <a:sym typeface="Libre Franklin"/>
              </a:defRPr>
            </a:lvl7pPr>
            <a:lvl8pPr marL="3657600" lvl="7" indent="-317500">
              <a:lnSpc>
                <a:spcPct val="115000"/>
              </a:lnSpc>
              <a:spcBef>
                <a:spcPts val="1600"/>
              </a:spcBef>
              <a:spcAft>
                <a:spcPts val="0"/>
              </a:spcAft>
              <a:buSzPts val="1400"/>
              <a:buFont typeface="Libre Franklin"/>
              <a:buChar char="○"/>
              <a:defRPr>
                <a:latin typeface="Libre Franklin"/>
                <a:ea typeface="Libre Franklin"/>
                <a:cs typeface="Libre Franklin"/>
                <a:sym typeface="Libre Franklin"/>
              </a:defRPr>
            </a:lvl8pPr>
            <a:lvl9pPr marL="4114800" lvl="8" indent="-317500">
              <a:lnSpc>
                <a:spcPct val="115000"/>
              </a:lnSpc>
              <a:spcBef>
                <a:spcPts val="1600"/>
              </a:spcBef>
              <a:spcAft>
                <a:spcPts val="1600"/>
              </a:spcAft>
              <a:buSzPts val="1400"/>
              <a:buFont typeface="Libre Franklin"/>
              <a:buChar char="■"/>
              <a:defRPr>
                <a:latin typeface="Libre Franklin"/>
                <a:ea typeface="Libre Franklin"/>
                <a:cs typeface="Libre Franklin"/>
                <a:sym typeface="Libre Franklin"/>
              </a:defRPr>
            </a:lvl9pPr>
          </a:lstStyle>
          <a:p>
            <a:endParaRPr/>
          </a:p>
        </p:txBody>
      </p:sp>
      <p:sp>
        <p:nvSpPr>
          <p:cNvPr id="7" name="Google Shape;7;p1"/>
          <p:cNvSpPr txBox="1">
            <a:spLocks noGrp="1"/>
          </p:cNvSpPr>
          <p:nvPr>
            <p:ph type="title"/>
          </p:nvPr>
        </p:nvSpPr>
        <p:spPr>
          <a:xfrm>
            <a:off x="540000" y="491400"/>
            <a:ext cx="8100000" cy="5727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SzPts val="4100"/>
              <a:buFont typeface="Be Vietnam"/>
              <a:buNone/>
              <a:defRPr sz="4100">
                <a:latin typeface="Be Vietnam"/>
                <a:ea typeface="Be Vietnam"/>
                <a:cs typeface="Be Vietnam"/>
                <a:sym typeface="Be Vietnam"/>
              </a:defRPr>
            </a:lvl1pPr>
            <a:lvl2pPr lvl="1" algn="ctr">
              <a:spcBef>
                <a:spcPts val="0"/>
              </a:spcBef>
              <a:spcAft>
                <a:spcPts val="0"/>
              </a:spcAft>
              <a:buSzPts val="4100"/>
              <a:buFont typeface="Be Vietnam"/>
              <a:buNone/>
              <a:defRPr sz="4100">
                <a:latin typeface="Be Vietnam"/>
                <a:ea typeface="Be Vietnam"/>
                <a:cs typeface="Be Vietnam"/>
                <a:sym typeface="Be Vietnam"/>
              </a:defRPr>
            </a:lvl2pPr>
            <a:lvl3pPr lvl="2" algn="ctr">
              <a:spcBef>
                <a:spcPts val="0"/>
              </a:spcBef>
              <a:spcAft>
                <a:spcPts val="0"/>
              </a:spcAft>
              <a:buSzPts val="4100"/>
              <a:buFont typeface="Be Vietnam"/>
              <a:buNone/>
              <a:defRPr sz="4100">
                <a:latin typeface="Be Vietnam"/>
                <a:ea typeface="Be Vietnam"/>
                <a:cs typeface="Be Vietnam"/>
                <a:sym typeface="Be Vietnam"/>
              </a:defRPr>
            </a:lvl3pPr>
            <a:lvl4pPr lvl="3" algn="ctr">
              <a:spcBef>
                <a:spcPts val="0"/>
              </a:spcBef>
              <a:spcAft>
                <a:spcPts val="0"/>
              </a:spcAft>
              <a:buSzPts val="4100"/>
              <a:buFont typeface="Be Vietnam"/>
              <a:buNone/>
              <a:defRPr sz="4100">
                <a:latin typeface="Be Vietnam"/>
                <a:ea typeface="Be Vietnam"/>
                <a:cs typeface="Be Vietnam"/>
                <a:sym typeface="Be Vietnam"/>
              </a:defRPr>
            </a:lvl4pPr>
            <a:lvl5pPr lvl="4" algn="ctr">
              <a:spcBef>
                <a:spcPts val="0"/>
              </a:spcBef>
              <a:spcAft>
                <a:spcPts val="0"/>
              </a:spcAft>
              <a:buSzPts val="4100"/>
              <a:buFont typeface="Be Vietnam"/>
              <a:buNone/>
              <a:defRPr sz="4100">
                <a:latin typeface="Be Vietnam"/>
                <a:ea typeface="Be Vietnam"/>
                <a:cs typeface="Be Vietnam"/>
                <a:sym typeface="Be Vietnam"/>
              </a:defRPr>
            </a:lvl5pPr>
            <a:lvl6pPr lvl="5" algn="ctr">
              <a:spcBef>
                <a:spcPts val="0"/>
              </a:spcBef>
              <a:spcAft>
                <a:spcPts val="0"/>
              </a:spcAft>
              <a:buSzPts val="4100"/>
              <a:buFont typeface="Be Vietnam"/>
              <a:buNone/>
              <a:defRPr sz="4100">
                <a:latin typeface="Be Vietnam"/>
                <a:ea typeface="Be Vietnam"/>
                <a:cs typeface="Be Vietnam"/>
                <a:sym typeface="Be Vietnam"/>
              </a:defRPr>
            </a:lvl6pPr>
            <a:lvl7pPr lvl="6" algn="ctr">
              <a:spcBef>
                <a:spcPts val="0"/>
              </a:spcBef>
              <a:spcAft>
                <a:spcPts val="0"/>
              </a:spcAft>
              <a:buSzPts val="4100"/>
              <a:buFont typeface="Be Vietnam"/>
              <a:buNone/>
              <a:defRPr sz="4100">
                <a:latin typeface="Be Vietnam"/>
                <a:ea typeface="Be Vietnam"/>
                <a:cs typeface="Be Vietnam"/>
                <a:sym typeface="Be Vietnam"/>
              </a:defRPr>
            </a:lvl7pPr>
            <a:lvl8pPr lvl="7" algn="ctr">
              <a:spcBef>
                <a:spcPts val="0"/>
              </a:spcBef>
              <a:spcAft>
                <a:spcPts val="0"/>
              </a:spcAft>
              <a:buSzPts val="4100"/>
              <a:buFont typeface="Be Vietnam"/>
              <a:buNone/>
              <a:defRPr sz="4100">
                <a:latin typeface="Be Vietnam"/>
                <a:ea typeface="Be Vietnam"/>
                <a:cs typeface="Be Vietnam"/>
                <a:sym typeface="Be Vietnam"/>
              </a:defRPr>
            </a:lvl8pPr>
            <a:lvl9pPr lvl="8" algn="ctr">
              <a:spcBef>
                <a:spcPts val="0"/>
              </a:spcBef>
              <a:spcAft>
                <a:spcPts val="0"/>
              </a:spcAft>
              <a:buSzPts val="4100"/>
              <a:buFont typeface="Be Vietnam"/>
              <a:buNone/>
              <a:defRPr sz="4100">
                <a:latin typeface="Be Vietnam"/>
                <a:ea typeface="Be Vietnam"/>
                <a:cs typeface="Be Vietnam"/>
                <a:sym typeface="Be Vietnam"/>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41"/>
          <p:cNvSpPr txBox="1">
            <a:spLocks noGrp="1"/>
          </p:cNvSpPr>
          <p:nvPr>
            <p:ph type="ctrTitle"/>
          </p:nvPr>
        </p:nvSpPr>
        <p:spPr>
          <a:xfrm>
            <a:off x="590600" y="491400"/>
            <a:ext cx="4304340" cy="3064200"/>
          </a:xfrm>
          <a:prstGeom prst="rect">
            <a:avLst/>
          </a:prstGeom>
        </p:spPr>
        <p:txBody>
          <a:bodyPr spcFirstLastPara="1" wrap="square" lIns="91425" tIns="91425" rIns="91425" bIns="91425" anchor="t" anchorCtr="0">
            <a:noAutofit/>
          </a:bodyPr>
          <a:lstStyle/>
          <a:p>
            <a:r>
              <a:rPr lang="en-GB"/>
              <a:t>Pushpak Air-shipping Company</a:t>
            </a:r>
          </a:p>
        </p:txBody>
      </p:sp>
      <p:sp>
        <p:nvSpPr>
          <p:cNvPr id="250" name="Google Shape;250;p41"/>
          <p:cNvSpPr txBox="1">
            <a:spLocks noGrp="1"/>
          </p:cNvSpPr>
          <p:nvPr>
            <p:ph type="subTitle" idx="1"/>
          </p:nvPr>
        </p:nvSpPr>
        <p:spPr>
          <a:xfrm>
            <a:off x="616200" y="3620123"/>
            <a:ext cx="2122200" cy="649200"/>
          </a:xfrm>
          <a:prstGeom prst="rect">
            <a:avLst/>
          </a:prstGeom>
        </p:spPr>
        <p:txBody>
          <a:bodyPr spcFirstLastPara="1" wrap="square" lIns="91425" tIns="91425" rIns="91425" bIns="91425" anchor="b" anchorCtr="0">
            <a:noAutofit/>
          </a:bodyPr>
          <a:lstStyle/>
          <a:p>
            <a:pPr marL="0" indent="0"/>
            <a:r>
              <a:rPr lang="en-GB"/>
              <a:t>Team </a:t>
            </a:r>
            <a:r>
              <a:rPr lang="en-GB" err="1"/>
              <a:t>Valorant</a:t>
            </a:r>
            <a:endParaRPr lang="en-US" err="1"/>
          </a:p>
        </p:txBody>
      </p:sp>
      <p:grpSp>
        <p:nvGrpSpPr>
          <p:cNvPr id="251" name="Google Shape;251;p41"/>
          <p:cNvGrpSpPr/>
          <p:nvPr/>
        </p:nvGrpSpPr>
        <p:grpSpPr>
          <a:xfrm>
            <a:off x="4538058" y="736315"/>
            <a:ext cx="3881893" cy="3866200"/>
            <a:chOff x="1380325" y="456475"/>
            <a:chExt cx="4827625" cy="4811100"/>
          </a:xfrm>
        </p:grpSpPr>
        <p:sp>
          <p:nvSpPr>
            <p:cNvPr id="252" name="Google Shape;252;p41"/>
            <p:cNvSpPr/>
            <p:nvPr/>
          </p:nvSpPr>
          <p:spPr>
            <a:xfrm>
              <a:off x="1380325" y="2480550"/>
              <a:ext cx="4827625" cy="2787025"/>
            </a:xfrm>
            <a:custGeom>
              <a:avLst/>
              <a:gdLst/>
              <a:ahLst/>
              <a:cxnLst/>
              <a:rect l="l" t="t" r="r" b="b"/>
              <a:pathLst>
                <a:path w="193105" h="111481" extrusionOk="0">
                  <a:moveTo>
                    <a:pt x="96569" y="1"/>
                  </a:moveTo>
                  <a:cubicBezTo>
                    <a:pt x="43231" y="1"/>
                    <a:pt x="0" y="24985"/>
                    <a:pt x="0" y="55740"/>
                  </a:cubicBezTo>
                  <a:cubicBezTo>
                    <a:pt x="0" y="86529"/>
                    <a:pt x="43231" y="111480"/>
                    <a:pt x="96569" y="111480"/>
                  </a:cubicBezTo>
                  <a:cubicBezTo>
                    <a:pt x="149874" y="111480"/>
                    <a:pt x="193105" y="86529"/>
                    <a:pt x="193105" y="55740"/>
                  </a:cubicBezTo>
                  <a:cubicBezTo>
                    <a:pt x="193105" y="24985"/>
                    <a:pt x="149874" y="1"/>
                    <a:pt x="96569" y="1"/>
                  </a:cubicBezTo>
                  <a:close/>
                </a:path>
              </a:pathLst>
            </a:custGeom>
            <a:solidFill>
              <a:srgbClr val="F0F0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41"/>
            <p:cNvSpPr/>
            <p:nvPr/>
          </p:nvSpPr>
          <p:spPr>
            <a:xfrm>
              <a:off x="2849700" y="4121425"/>
              <a:ext cx="1717100" cy="880950"/>
            </a:xfrm>
            <a:custGeom>
              <a:avLst/>
              <a:gdLst/>
              <a:ahLst/>
              <a:cxnLst/>
              <a:rect l="l" t="t" r="r" b="b"/>
              <a:pathLst>
                <a:path w="68684" h="35238" extrusionOk="0">
                  <a:moveTo>
                    <a:pt x="21349" y="13455"/>
                  </a:moveTo>
                  <a:cubicBezTo>
                    <a:pt x="26353" y="13455"/>
                    <a:pt x="31023" y="14556"/>
                    <a:pt x="34492" y="16558"/>
                  </a:cubicBezTo>
                  <a:cubicBezTo>
                    <a:pt x="37461" y="18292"/>
                    <a:pt x="39095" y="20394"/>
                    <a:pt x="39095" y="22529"/>
                  </a:cubicBezTo>
                  <a:cubicBezTo>
                    <a:pt x="39095" y="24630"/>
                    <a:pt x="37461" y="26765"/>
                    <a:pt x="34459" y="28466"/>
                  </a:cubicBezTo>
                  <a:lnTo>
                    <a:pt x="34492" y="28466"/>
                  </a:lnTo>
                  <a:cubicBezTo>
                    <a:pt x="31023" y="30468"/>
                    <a:pt x="26353" y="31568"/>
                    <a:pt x="21349" y="31568"/>
                  </a:cubicBezTo>
                  <a:cubicBezTo>
                    <a:pt x="16346" y="31568"/>
                    <a:pt x="11676" y="30468"/>
                    <a:pt x="8207" y="28466"/>
                  </a:cubicBezTo>
                  <a:cubicBezTo>
                    <a:pt x="5238" y="26765"/>
                    <a:pt x="3603" y="24630"/>
                    <a:pt x="3603" y="22529"/>
                  </a:cubicBezTo>
                  <a:cubicBezTo>
                    <a:pt x="3603" y="20394"/>
                    <a:pt x="5238" y="18292"/>
                    <a:pt x="8207" y="16558"/>
                  </a:cubicBezTo>
                  <a:cubicBezTo>
                    <a:pt x="11676" y="14556"/>
                    <a:pt x="16346" y="13455"/>
                    <a:pt x="21349" y="13455"/>
                  </a:cubicBezTo>
                  <a:close/>
                  <a:moveTo>
                    <a:pt x="65188" y="1"/>
                  </a:moveTo>
                  <a:cubicBezTo>
                    <a:pt x="64976" y="1"/>
                    <a:pt x="64759" y="44"/>
                    <a:pt x="64580" y="146"/>
                  </a:cubicBezTo>
                  <a:cubicBezTo>
                    <a:pt x="62379" y="1247"/>
                    <a:pt x="49670" y="9353"/>
                    <a:pt x="43799" y="12988"/>
                  </a:cubicBezTo>
                  <a:lnTo>
                    <a:pt x="40897" y="14756"/>
                  </a:lnTo>
                  <a:cubicBezTo>
                    <a:pt x="40830" y="14790"/>
                    <a:pt x="40763" y="14856"/>
                    <a:pt x="40696" y="14957"/>
                  </a:cubicBezTo>
                  <a:cubicBezTo>
                    <a:pt x="40696" y="14957"/>
                    <a:pt x="40696" y="14957"/>
                    <a:pt x="40663" y="14990"/>
                  </a:cubicBezTo>
                  <a:cubicBezTo>
                    <a:pt x="40663" y="15023"/>
                    <a:pt x="40630" y="15057"/>
                    <a:pt x="40596" y="15090"/>
                  </a:cubicBezTo>
                  <a:cubicBezTo>
                    <a:pt x="40596" y="15123"/>
                    <a:pt x="40596" y="15157"/>
                    <a:pt x="40563" y="15190"/>
                  </a:cubicBezTo>
                  <a:cubicBezTo>
                    <a:pt x="40563" y="15223"/>
                    <a:pt x="40563" y="15257"/>
                    <a:pt x="40530" y="15290"/>
                  </a:cubicBezTo>
                  <a:lnTo>
                    <a:pt x="40530" y="15390"/>
                  </a:lnTo>
                  <a:lnTo>
                    <a:pt x="40063" y="15657"/>
                  </a:lnTo>
                  <a:lnTo>
                    <a:pt x="39662" y="15891"/>
                  </a:lnTo>
                  <a:cubicBezTo>
                    <a:pt x="38662" y="14923"/>
                    <a:pt x="37561" y="14089"/>
                    <a:pt x="36360" y="13422"/>
                  </a:cubicBezTo>
                  <a:cubicBezTo>
                    <a:pt x="32324" y="11120"/>
                    <a:pt x="27020" y="9820"/>
                    <a:pt x="21383" y="9820"/>
                  </a:cubicBezTo>
                  <a:cubicBezTo>
                    <a:pt x="15745" y="9820"/>
                    <a:pt x="10442" y="11120"/>
                    <a:pt x="6439" y="13422"/>
                  </a:cubicBezTo>
                  <a:cubicBezTo>
                    <a:pt x="2269" y="15824"/>
                    <a:pt x="1" y="19060"/>
                    <a:pt x="1" y="22529"/>
                  </a:cubicBezTo>
                  <a:cubicBezTo>
                    <a:pt x="1" y="26031"/>
                    <a:pt x="2269" y="29267"/>
                    <a:pt x="6439" y="31669"/>
                  </a:cubicBezTo>
                  <a:cubicBezTo>
                    <a:pt x="10442" y="33970"/>
                    <a:pt x="15745" y="35238"/>
                    <a:pt x="21383" y="35238"/>
                  </a:cubicBezTo>
                  <a:cubicBezTo>
                    <a:pt x="27020" y="35238"/>
                    <a:pt x="32324" y="33970"/>
                    <a:pt x="36360" y="31669"/>
                  </a:cubicBezTo>
                  <a:cubicBezTo>
                    <a:pt x="40530" y="29267"/>
                    <a:pt x="42798" y="26031"/>
                    <a:pt x="42798" y="22529"/>
                  </a:cubicBezTo>
                  <a:cubicBezTo>
                    <a:pt x="42765" y="20928"/>
                    <a:pt x="42298" y="19360"/>
                    <a:pt x="41430" y="18025"/>
                  </a:cubicBezTo>
                  <a:lnTo>
                    <a:pt x="41797" y="17825"/>
                  </a:lnTo>
                  <a:cubicBezTo>
                    <a:pt x="41964" y="17930"/>
                    <a:pt x="42144" y="17982"/>
                    <a:pt x="42320" y="17982"/>
                  </a:cubicBezTo>
                  <a:cubicBezTo>
                    <a:pt x="42426" y="17982"/>
                    <a:pt x="42531" y="17963"/>
                    <a:pt x="42631" y="17925"/>
                  </a:cubicBezTo>
                  <a:cubicBezTo>
                    <a:pt x="44633" y="16825"/>
                    <a:pt x="63980" y="8585"/>
                    <a:pt x="67916" y="6450"/>
                  </a:cubicBezTo>
                  <a:cubicBezTo>
                    <a:pt x="68350" y="6184"/>
                    <a:pt x="68650" y="5617"/>
                    <a:pt x="68683" y="4816"/>
                  </a:cubicBezTo>
                  <a:cubicBezTo>
                    <a:pt x="68683" y="3849"/>
                    <a:pt x="68416" y="2915"/>
                    <a:pt x="67916" y="2114"/>
                  </a:cubicBezTo>
                  <a:cubicBezTo>
                    <a:pt x="67782" y="1914"/>
                    <a:pt x="67682" y="1747"/>
                    <a:pt x="67582" y="1614"/>
                  </a:cubicBezTo>
                  <a:lnTo>
                    <a:pt x="67549" y="1580"/>
                  </a:lnTo>
                  <a:cubicBezTo>
                    <a:pt x="67449" y="1414"/>
                    <a:pt x="67315" y="1280"/>
                    <a:pt x="67182" y="1147"/>
                  </a:cubicBezTo>
                  <a:lnTo>
                    <a:pt x="67149" y="1080"/>
                  </a:lnTo>
                  <a:cubicBezTo>
                    <a:pt x="67049" y="947"/>
                    <a:pt x="66915" y="846"/>
                    <a:pt x="66782" y="713"/>
                  </a:cubicBezTo>
                  <a:lnTo>
                    <a:pt x="66715" y="680"/>
                  </a:lnTo>
                  <a:cubicBezTo>
                    <a:pt x="66615" y="580"/>
                    <a:pt x="66448" y="446"/>
                    <a:pt x="66315" y="379"/>
                  </a:cubicBezTo>
                  <a:lnTo>
                    <a:pt x="66048" y="246"/>
                  </a:lnTo>
                  <a:lnTo>
                    <a:pt x="65948" y="179"/>
                  </a:lnTo>
                  <a:lnTo>
                    <a:pt x="65814" y="113"/>
                  </a:lnTo>
                  <a:cubicBezTo>
                    <a:pt x="65748" y="113"/>
                    <a:pt x="65714" y="79"/>
                    <a:pt x="65648" y="79"/>
                  </a:cubicBezTo>
                  <a:lnTo>
                    <a:pt x="65581" y="79"/>
                  </a:lnTo>
                  <a:cubicBezTo>
                    <a:pt x="65514" y="46"/>
                    <a:pt x="65447" y="13"/>
                    <a:pt x="65381" y="13"/>
                  </a:cubicBezTo>
                  <a:cubicBezTo>
                    <a:pt x="65318" y="5"/>
                    <a:pt x="65253" y="1"/>
                    <a:pt x="65188"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41"/>
            <p:cNvSpPr/>
            <p:nvPr/>
          </p:nvSpPr>
          <p:spPr>
            <a:xfrm>
              <a:off x="1542100" y="2722600"/>
              <a:ext cx="3123100" cy="1795900"/>
            </a:xfrm>
            <a:custGeom>
              <a:avLst/>
              <a:gdLst/>
              <a:ahLst/>
              <a:cxnLst/>
              <a:rect l="l" t="t" r="r" b="b"/>
              <a:pathLst>
                <a:path w="124924" h="71836" extrusionOk="0">
                  <a:moveTo>
                    <a:pt x="102507" y="0"/>
                  </a:moveTo>
                  <a:cubicBezTo>
                    <a:pt x="101890" y="0"/>
                    <a:pt x="101273" y="142"/>
                    <a:pt x="100706" y="426"/>
                  </a:cubicBezTo>
                  <a:lnTo>
                    <a:pt x="1001" y="57967"/>
                  </a:lnTo>
                  <a:cubicBezTo>
                    <a:pt x="1" y="58534"/>
                    <a:pt x="1" y="59468"/>
                    <a:pt x="1001" y="60068"/>
                  </a:cubicBezTo>
                  <a:lnTo>
                    <a:pt x="20649" y="71410"/>
                  </a:lnTo>
                  <a:cubicBezTo>
                    <a:pt x="21216" y="71693"/>
                    <a:pt x="21833" y="71835"/>
                    <a:pt x="22450" y="71835"/>
                  </a:cubicBezTo>
                  <a:cubicBezTo>
                    <a:pt x="23067" y="71835"/>
                    <a:pt x="23684" y="71693"/>
                    <a:pt x="24251" y="71410"/>
                  </a:cubicBezTo>
                  <a:lnTo>
                    <a:pt x="61611" y="49828"/>
                  </a:lnTo>
                  <a:lnTo>
                    <a:pt x="67349" y="53164"/>
                  </a:lnTo>
                  <a:cubicBezTo>
                    <a:pt x="68867" y="54048"/>
                    <a:pt x="70860" y="54489"/>
                    <a:pt x="72853" y="54489"/>
                  </a:cubicBezTo>
                  <a:cubicBezTo>
                    <a:pt x="74846" y="54489"/>
                    <a:pt x="76839" y="54048"/>
                    <a:pt x="78357" y="53164"/>
                  </a:cubicBezTo>
                  <a:lnTo>
                    <a:pt x="95469" y="43357"/>
                  </a:lnTo>
                  <a:cubicBezTo>
                    <a:pt x="98538" y="41622"/>
                    <a:pt x="98538" y="38787"/>
                    <a:pt x="95469" y="37019"/>
                  </a:cubicBezTo>
                  <a:lnTo>
                    <a:pt x="89731" y="33683"/>
                  </a:lnTo>
                  <a:lnTo>
                    <a:pt x="123923" y="13835"/>
                  </a:lnTo>
                  <a:cubicBezTo>
                    <a:pt x="124923" y="13302"/>
                    <a:pt x="124923" y="12368"/>
                    <a:pt x="123956" y="11801"/>
                  </a:cubicBezTo>
                  <a:lnTo>
                    <a:pt x="104309" y="426"/>
                  </a:lnTo>
                  <a:cubicBezTo>
                    <a:pt x="103741" y="142"/>
                    <a:pt x="103124" y="0"/>
                    <a:pt x="102507"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41"/>
            <p:cNvSpPr/>
            <p:nvPr/>
          </p:nvSpPr>
          <p:spPr>
            <a:xfrm>
              <a:off x="4982050" y="3805675"/>
              <a:ext cx="962400" cy="555425"/>
            </a:xfrm>
            <a:custGeom>
              <a:avLst/>
              <a:gdLst/>
              <a:ahLst/>
              <a:cxnLst/>
              <a:rect l="l" t="t" r="r" b="b"/>
              <a:pathLst>
                <a:path w="38496" h="22217" extrusionOk="0">
                  <a:moveTo>
                    <a:pt x="19248" y="0"/>
                  </a:moveTo>
                  <a:cubicBezTo>
                    <a:pt x="8640" y="0"/>
                    <a:pt x="1" y="4970"/>
                    <a:pt x="1" y="11108"/>
                  </a:cubicBezTo>
                  <a:cubicBezTo>
                    <a:pt x="1" y="17246"/>
                    <a:pt x="8640" y="22216"/>
                    <a:pt x="19248" y="22216"/>
                  </a:cubicBezTo>
                  <a:cubicBezTo>
                    <a:pt x="29889" y="22216"/>
                    <a:pt x="38495" y="17246"/>
                    <a:pt x="38495" y="11108"/>
                  </a:cubicBezTo>
                  <a:cubicBezTo>
                    <a:pt x="38495" y="4970"/>
                    <a:pt x="29889" y="0"/>
                    <a:pt x="19248"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41"/>
            <p:cNvSpPr/>
            <p:nvPr/>
          </p:nvSpPr>
          <p:spPr>
            <a:xfrm>
              <a:off x="5724250" y="3318150"/>
              <a:ext cx="299425" cy="574275"/>
            </a:xfrm>
            <a:custGeom>
              <a:avLst/>
              <a:gdLst/>
              <a:ahLst/>
              <a:cxnLst/>
              <a:rect l="l" t="t" r="r" b="b"/>
              <a:pathLst>
                <a:path w="11977" h="22971" extrusionOk="0">
                  <a:moveTo>
                    <a:pt x="8923" y="1"/>
                  </a:moveTo>
                  <a:cubicBezTo>
                    <a:pt x="6388" y="1"/>
                    <a:pt x="3699" y="3034"/>
                    <a:pt x="2169" y="6158"/>
                  </a:cubicBezTo>
                  <a:cubicBezTo>
                    <a:pt x="1" y="10661"/>
                    <a:pt x="501" y="15465"/>
                    <a:pt x="501" y="18067"/>
                  </a:cubicBezTo>
                  <a:lnTo>
                    <a:pt x="1869" y="22970"/>
                  </a:lnTo>
                  <a:lnTo>
                    <a:pt x="3570" y="18701"/>
                  </a:lnTo>
                  <a:cubicBezTo>
                    <a:pt x="4237" y="12930"/>
                    <a:pt x="7239" y="9327"/>
                    <a:pt x="9608" y="6725"/>
                  </a:cubicBezTo>
                  <a:cubicBezTo>
                    <a:pt x="11976" y="4123"/>
                    <a:pt x="11776" y="321"/>
                    <a:pt x="9274" y="21"/>
                  </a:cubicBezTo>
                  <a:cubicBezTo>
                    <a:pt x="9158" y="7"/>
                    <a:pt x="9041" y="1"/>
                    <a:pt x="8923" y="1"/>
                  </a:cubicBez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41"/>
            <p:cNvSpPr/>
            <p:nvPr/>
          </p:nvSpPr>
          <p:spPr>
            <a:xfrm>
              <a:off x="5724250" y="3318150"/>
              <a:ext cx="299425" cy="574275"/>
            </a:xfrm>
            <a:custGeom>
              <a:avLst/>
              <a:gdLst/>
              <a:ahLst/>
              <a:cxnLst/>
              <a:rect l="l" t="t" r="r" b="b"/>
              <a:pathLst>
                <a:path w="11977" h="22971" extrusionOk="0">
                  <a:moveTo>
                    <a:pt x="8923" y="1"/>
                  </a:moveTo>
                  <a:cubicBezTo>
                    <a:pt x="6388" y="1"/>
                    <a:pt x="3699" y="3034"/>
                    <a:pt x="2169" y="6158"/>
                  </a:cubicBezTo>
                  <a:cubicBezTo>
                    <a:pt x="1" y="10661"/>
                    <a:pt x="501" y="15465"/>
                    <a:pt x="501" y="18067"/>
                  </a:cubicBezTo>
                  <a:lnTo>
                    <a:pt x="1869" y="22970"/>
                  </a:lnTo>
                  <a:lnTo>
                    <a:pt x="3570" y="18701"/>
                  </a:lnTo>
                  <a:cubicBezTo>
                    <a:pt x="4237" y="12930"/>
                    <a:pt x="7239" y="9327"/>
                    <a:pt x="9608" y="6725"/>
                  </a:cubicBezTo>
                  <a:cubicBezTo>
                    <a:pt x="11976" y="4123"/>
                    <a:pt x="11776" y="321"/>
                    <a:pt x="9274" y="21"/>
                  </a:cubicBezTo>
                  <a:cubicBezTo>
                    <a:pt x="9158" y="7"/>
                    <a:pt x="9041" y="1"/>
                    <a:pt x="892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41"/>
            <p:cNvSpPr/>
            <p:nvPr/>
          </p:nvSpPr>
          <p:spPr>
            <a:xfrm>
              <a:off x="5745950" y="3358200"/>
              <a:ext cx="194225" cy="457500"/>
            </a:xfrm>
            <a:custGeom>
              <a:avLst/>
              <a:gdLst/>
              <a:ahLst/>
              <a:cxnLst/>
              <a:rect l="l" t="t" r="r" b="b"/>
              <a:pathLst>
                <a:path w="7769" h="18300" extrusionOk="0">
                  <a:moveTo>
                    <a:pt x="7522" y="0"/>
                  </a:moveTo>
                  <a:cubicBezTo>
                    <a:pt x="7483" y="0"/>
                    <a:pt x="7443" y="16"/>
                    <a:pt x="7405" y="53"/>
                  </a:cubicBezTo>
                  <a:cubicBezTo>
                    <a:pt x="2469" y="4356"/>
                    <a:pt x="0" y="10594"/>
                    <a:pt x="300" y="18099"/>
                  </a:cubicBezTo>
                  <a:cubicBezTo>
                    <a:pt x="334" y="18199"/>
                    <a:pt x="400" y="18299"/>
                    <a:pt x="500" y="18299"/>
                  </a:cubicBezTo>
                  <a:lnTo>
                    <a:pt x="534" y="18299"/>
                  </a:lnTo>
                  <a:cubicBezTo>
                    <a:pt x="601" y="18266"/>
                    <a:pt x="667" y="18199"/>
                    <a:pt x="667" y="18099"/>
                  </a:cubicBezTo>
                  <a:cubicBezTo>
                    <a:pt x="367" y="10694"/>
                    <a:pt x="2769" y="4556"/>
                    <a:pt x="7639" y="320"/>
                  </a:cubicBezTo>
                  <a:cubicBezTo>
                    <a:pt x="7769" y="190"/>
                    <a:pt x="7656" y="0"/>
                    <a:pt x="75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41"/>
            <p:cNvSpPr/>
            <p:nvPr/>
          </p:nvSpPr>
          <p:spPr>
            <a:xfrm>
              <a:off x="5659200" y="3669025"/>
              <a:ext cx="404500" cy="365225"/>
            </a:xfrm>
            <a:custGeom>
              <a:avLst/>
              <a:gdLst/>
              <a:ahLst/>
              <a:cxnLst/>
              <a:rect l="l" t="t" r="r" b="b"/>
              <a:pathLst>
                <a:path w="16180" h="14609" extrusionOk="0">
                  <a:moveTo>
                    <a:pt x="13652" y="0"/>
                  </a:moveTo>
                  <a:cubicBezTo>
                    <a:pt x="12007" y="0"/>
                    <a:pt x="8949" y="335"/>
                    <a:pt x="8407" y="963"/>
                  </a:cubicBezTo>
                  <a:cubicBezTo>
                    <a:pt x="7740" y="1730"/>
                    <a:pt x="7673" y="3998"/>
                    <a:pt x="7673" y="3998"/>
                  </a:cubicBezTo>
                  <a:cubicBezTo>
                    <a:pt x="7673" y="3998"/>
                    <a:pt x="6806" y="2831"/>
                    <a:pt x="6806" y="1697"/>
                  </a:cubicBezTo>
                  <a:cubicBezTo>
                    <a:pt x="6589" y="1663"/>
                    <a:pt x="6372" y="1647"/>
                    <a:pt x="6157" y="1647"/>
                  </a:cubicBezTo>
                  <a:cubicBezTo>
                    <a:pt x="5511" y="1647"/>
                    <a:pt x="4879" y="1797"/>
                    <a:pt x="4304" y="2097"/>
                  </a:cubicBezTo>
                  <a:cubicBezTo>
                    <a:pt x="3070" y="2731"/>
                    <a:pt x="2636" y="3265"/>
                    <a:pt x="2569" y="4232"/>
                  </a:cubicBezTo>
                  <a:cubicBezTo>
                    <a:pt x="2503" y="5199"/>
                    <a:pt x="2436" y="6667"/>
                    <a:pt x="2803" y="7801"/>
                  </a:cubicBezTo>
                  <a:cubicBezTo>
                    <a:pt x="2803" y="7801"/>
                    <a:pt x="1669" y="5933"/>
                    <a:pt x="1736" y="4299"/>
                  </a:cubicBezTo>
                  <a:lnTo>
                    <a:pt x="1736" y="4299"/>
                  </a:lnTo>
                  <a:cubicBezTo>
                    <a:pt x="1269" y="5099"/>
                    <a:pt x="868" y="5900"/>
                    <a:pt x="535" y="6734"/>
                  </a:cubicBezTo>
                  <a:cubicBezTo>
                    <a:pt x="1" y="8168"/>
                    <a:pt x="635" y="11604"/>
                    <a:pt x="2636" y="13338"/>
                  </a:cubicBezTo>
                  <a:cubicBezTo>
                    <a:pt x="4004" y="14139"/>
                    <a:pt x="5605" y="14606"/>
                    <a:pt x="7206" y="14606"/>
                  </a:cubicBezTo>
                  <a:cubicBezTo>
                    <a:pt x="7268" y="14608"/>
                    <a:pt x="7330" y="14608"/>
                    <a:pt x="7390" y="14608"/>
                  </a:cubicBezTo>
                  <a:cubicBezTo>
                    <a:pt x="10054" y="14608"/>
                    <a:pt x="11042" y="13205"/>
                    <a:pt x="11042" y="13205"/>
                  </a:cubicBezTo>
                  <a:cubicBezTo>
                    <a:pt x="11042" y="13205"/>
                    <a:pt x="9608" y="10803"/>
                    <a:pt x="7973" y="10303"/>
                  </a:cubicBezTo>
                  <a:lnTo>
                    <a:pt x="7973" y="10303"/>
                  </a:lnTo>
                  <a:cubicBezTo>
                    <a:pt x="9675" y="10436"/>
                    <a:pt x="11376" y="10870"/>
                    <a:pt x="12977" y="11604"/>
                  </a:cubicBezTo>
                  <a:cubicBezTo>
                    <a:pt x="12977" y="11604"/>
                    <a:pt x="14645" y="11404"/>
                    <a:pt x="14945" y="8769"/>
                  </a:cubicBezTo>
                  <a:cubicBezTo>
                    <a:pt x="14945" y="8769"/>
                    <a:pt x="13778" y="7368"/>
                    <a:pt x="10342" y="6967"/>
                  </a:cubicBezTo>
                  <a:cubicBezTo>
                    <a:pt x="11433" y="6626"/>
                    <a:pt x="12572" y="6456"/>
                    <a:pt x="13703" y="6456"/>
                  </a:cubicBezTo>
                  <a:cubicBezTo>
                    <a:pt x="14232" y="6456"/>
                    <a:pt x="14759" y="6493"/>
                    <a:pt x="15279" y="6567"/>
                  </a:cubicBezTo>
                  <a:cubicBezTo>
                    <a:pt x="15281" y="6568"/>
                    <a:pt x="15283" y="6568"/>
                    <a:pt x="15285" y="6568"/>
                  </a:cubicBezTo>
                  <a:cubicBezTo>
                    <a:pt x="15522" y="6568"/>
                    <a:pt x="16013" y="3216"/>
                    <a:pt x="16079" y="1663"/>
                  </a:cubicBezTo>
                  <a:cubicBezTo>
                    <a:pt x="16179" y="62"/>
                    <a:pt x="15545" y="196"/>
                    <a:pt x="14345" y="29"/>
                  </a:cubicBezTo>
                  <a:cubicBezTo>
                    <a:pt x="14166" y="10"/>
                    <a:pt x="13929" y="0"/>
                    <a:pt x="13652" y="0"/>
                  </a:cubicBez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41"/>
            <p:cNvSpPr/>
            <p:nvPr/>
          </p:nvSpPr>
          <p:spPr>
            <a:xfrm>
              <a:off x="5720100" y="3689075"/>
              <a:ext cx="310225" cy="317600"/>
            </a:xfrm>
            <a:custGeom>
              <a:avLst/>
              <a:gdLst/>
              <a:ahLst/>
              <a:cxnLst/>
              <a:rect l="l" t="t" r="r" b="b"/>
              <a:pathLst>
                <a:path w="12409" h="12704" extrusionOk="0">
                  <a:moveTo>
                    <a:pt x="12224" y="1"/>
                  </a:moveTo>
                  <a:cubicBezTo>
                    <a:pt x="12198" y="1"/>
                    <a:pt x="12170" y="9"/>
                    <a:pt x="12142" y="28"/>
                  </a:cubicBezTo>
                  <a:cubicBezTo>
                    <a:pt x="9240" y="995"/>
                    <a:pt x="1635" y="7533"/>
                    <a:pt x="33" y="12470"/>
                  </a:cubicBezTo>
                  <a:cubicBezTo>
                    <a:pt x="0" y="12570"/>
                    <a:pt x="33" y="12670"/>
                    <a:pt x="133" y="12703"/>
                  </a:cubicBezTo>
                  <a:lnTo>
                    <a:pt x="234" y="12703"/>
                  </a:lnTo>
                  <a:cubicBezTo>
                    <a:pt x="300" y="12703"/>
                    <a:pt x="334" y="12637"/>
                    <a:pt x="367" y="12603"/>
                  </a:cubicBezTo>
                  <a:cubicBezTo>
                    <a:pt x="1968" y="7733"/>
                    <a:pt x="9407" y="1328"/>
                    <a:pt x="12276" y="361"/>
                  </a:cubicBezTo>
                  <a:cubicBezTo>
                    <a:pt x="12376" y="328"/>
                    <a:pt x="12409" y="228"/>
                    <a:pt x="12376" y="128"/>
                  </a:cubicBezTo>
                  <a:cubicBezTo>
                    <a:pt x="12352" y="55"/>
                    <a:pt x="12293" y="1"/>
                    <a:pt x="1222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41"/>
            <p:cNvSpPr/>
            <p:nvPr/>
          </p:nvSpPr>
          <p:spPr>
            <a:xfrm>
              <a:off x="2899750" y="2951725"/>
              <a:ext cx="1027425" cy="1092475"/>
            </a:xfrm>
            <a:custGeom>
              <a:avLst/>
              <a:gdLst/>
              <a:ahLst/>
              <a:cxnLst/>
              <a:rect l="l" t="t" r="r" b="b"/>
              <a:pathLst>
                <a:path w="41097" h="43699" extrusionOk="0">
                  <a:moveTo>
                    <a:pt x="25719" y="0"/>
                  </a:moveTo>
                  <a:lnTo>
                    <a:pt x="0" y="14911"/>
                  </a:lnTo>
                  <a:lnTo>
                    <a:pt x="0" y="33091"/>
                  </a:lnTo>
                  <a:cubicBezTo>
                    <a:pt x="67" y="34125"/>
                    <a:pt x="601" y="35059"/>
                    <a:pt x="1468" y="35626"/>
                  </a:cubicBezTo>
                  <a:lnTo>
                    <a:pt x="13043" y="42397"/>
                  </a:lnTo>
                  <a:cubicBezTo>
                    <a:pt x="14561" y="43265"/>
                    <a:pt x="16554" y="43698"/>
                    <a:pt x="18547" y="43698"/>
                  </a:cubicBezTo>
                  <a:cubicBezTo>
                    <a:pt x="20540" y="43698"/>
                    <a:pt x="22533" y="43265"/>
                    <a:pt x="24051" y="42397"/>
                  </a:cubicBezTo>
                  <a:lnTo>
                    <a:pt x="38795" y="33858"/>
                  </a:lnTo>
                  <a:cubicBezTo>
                    <a:pt x="40329" y="32991"/>
                    <a:pt x="41096" y="31857"/>
                    <a:pt x="41096" y="30689"/>
                  </a:cubicBezTo>
                  <a:lnTo>
                    <a:pt x="41096" y="28654"/>
                  </a:lnTo>
                  <a:lnTo>
                    <a:pt x="27186" y="20749"/>
                  </a:lnTo>
                  <a:cubicBezTo>
                    <a:pt x="26319" y="20181"/>
                    <a:pt x="25785" y="19247"/>
                    <a:pt x="25719" y="18213"/>
                  </a:cubicBezTo>
                  <a:lnTo>
                    <a:pt x="25719" y="0"/>
                  </a:lnTo>
                  <a:close/>
                </a:path>
              </a:pathLst>
            </a:custGeom>
            <a:solidFill>
              <a:srgbClr val="374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41"/>
            <p:cNvSpPr/>
            <p:nvPr/>
          </p:nvSpPr>
          <p:spPr>
            <a:xfrm>
              <a:off x="2898900" y="3253600"/>
              <a:ext cx="155150" cy="657175"/>
            </a:xfrm>
            <a:custGeom>
              <a:avLst/>
              <a:gdLst/>
              <a:ahLst/>
              <a:cxnLst/>
              <a:rect l="l" t="t" r="r" b="b"/>
              <a:pathLst>
                <a:path w="6206" h="26287" extrusionOk="0">
                  <a:moveTo>
                    <a:pt x="4904" y="1"/>
                  </a:moveTo>
                  <a:lnTo>
                    <a:pt x="1" y="2836"/>
                  </a:lnTo>
                  <a:lnTo>
                    <a:pt x="1" y="21016"/>
                  </a:lnTo>
                  <a:cubicBezTo>
                    <a:pt x="68" y="22050"/>
                    <a:pt x="601" y="22984"/>
                    <a:pt x="1469" y="23551"/>
                  </a:cubicBezTo>
                  <a:lnTo>
                    <a:pt x="6205" y="26286"/>
                  </a:lnTo>
                  <a:lnTo>
                    <a:pt x="6205" y="24218"/>
                  </a:lnTo>
                  <a:lnTo>
                    <a:pt x="3270" y="22517"/>
                  </a:lnTo>
                  <a:cubicBezTo>
                    <a:pt x="2403" y="21950"/>
                    <a:pt x="1835" y="21016"/>
                    <a:pt x="1802" y="19982"/>
                  </a:cubicBezTo>
                  <a:lnTo>
                    <a:pt x="1802" y="5771"/>
                  </a:lnTo>
                  <a:lnTo>
                    <a:pt x="5238" y="3770"/>
                  </a:lnTo>
                  <a:cubicBezTo>
                    <a:pt x="5138" y="2536"/>
                    <a:pt x="5004" y="1235"/>
                    <a:pt x="4904"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41"/>
            <p:cNvSpPr/>
            <p:nvPr/>
          </p:nvSpPr>
          <p:spPr>
            <a:xfrm>
              <a:off x="2943950" y="3025950"/>
              <a:ext cx="1002400" cy="966550"/>
            </a:xfrm>
            <a:custGeom>
              <a:avLst/>
              <a:gdLst/>
              <a:ahLst/>
              <a:cxnLst/>
              <a:rect l="l" t="t" r="r" b="b"/>
              <a:pathLst>
                <a:path w="40096" h="38662" extrusionOk="0">
                  <a:moveTo>
                    <a:pt x="25752" y="0"/>
                  </a:moveTo>
                  <a:lnTo>
                    <a:pt x="0" y="14877"/>
                  </a:lnTo>
                  <a:lnTo>
                    <a:pt x="0" y="29088"/>
                  </a:lnTo>
                  <a:cubicBezTo>
                    <a:pt x="33" y="30122"/>
                    <a:pt x="601" y="31056"/>
                    <a:pt x="1468" y="31623"/>
                  </a:cubicBezTo>
                  <a:lnTo>
                    <a:pt x="11275" y="37360"/>
                  </a:lnTo>
                  <a:cubicBezTo>
                    <a:pt x="12793" y="38228"/>
                    <a:pt x="14786" y="38661"/>
                    <a:pt x="16779" y="38661"/>
                  </a:cubicBezTo>
                  <a:cubicBezTo>
                    <a:pt x="18772" y="38661"/>
                    <a:pt x="20765" y="38228"/>
                    <a:pt x="22283" y="37360"/>
                  </a:cubicBezTo>
                  <a:lnTo>
                    <a:pt x="37027" y="28821"/>
                  </a:lnTo>
                  <a:cubicBezTo>
                    <a:pt x="40095" y="27053"/>
                    <a:pt x="40095" y="24217"/>
                    <a:pt x="37027" y="22450"/>
                  </a:cubicBezTo>
                  <a:lnTo>
                    <a:pt x="27220" y="16745"/>
                  </a:lnTo>
                  <a:cubicBezTo>
                    <a:pt x="26352" y="16178"/>
                    <a:pt x="25819" y="15244"/>
                    <a:pt x="25752" y="14210"/>
                  </a:cubicBezTo>
                  <a:lnTo>
                    <a:pt x="25752" y="0"/>
                  </a:ln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41"/>
            <p:cNvSpPr/>
            <p:nvPr/>
          </p:nvSpPr>
          <p:spPr>
            <a:xfrm>
              <a:off x="2943950" y="3025950"/>
              <a:ext cx="755550" cy="833125"/>
            </a:xfrm>
            <a:custGeom>
              <a:avLst/>
              <a:gdLst/>
              <a:ahLst/>
              <a:cxnLst/>
              <a:rect l="l" t="t" r="r" b="b"/>
              <a:pathLst>
                <a:path w="30222" h="33325" extrusionOk="0">
                  <a:moveTo>
                    <a:pt x="25752" y="0"/>
                  </a:moveTo>
                  <a:lnTo>
                    <a:pt x="0" y="14877"/>
                  </a:lnTo>
                  <a:lnTo>
                    <a:pt x="0" y="29088"/>
                  </a:lnTo>
                  <a:cubicBezTo>
                    <a:pt x="33" y="30122"/>
                    <a:pt x="601" y="31056"/>
                    <a:pt x="1468" y="31623"/>
                  </a:cubicBezTo>
                  <a:lnTo>
                    <a:pt x="4403" y="33324"/>
                  </a:lnTo>
                  <a:lnTo>
                    <a:pt x="30222" y="18480"/>
                  </a:lnTo>
                  <a:lnTo>
                    <a:pt x="27220" y="16745"/>
                  </a:lnTo>
                  <a:cubicBezTo>
                    <a:pt x="26352" y="16178"/>
                    <a:pt x="25819" y="15244"/>
                    <a:pt x="25752" y="14210"/>
                  </a:cubicBezTo>
                  <a:lnTo>
                    <a:pt x="25752"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41"/>
            <p:cNvSpPr/>
            <p:nvPr/>
          </p:nvSpPr>
          <p:spPr>
            <a:xfrm>
              <a:off x="3369250" y="3668075"/>
              <a:ext cx="557925" cy="376125"/>
            </a:xfrm>
            <a:custGeom>
              <a:avLst/>
              <a:gdLst/>
              <a:ahLst/>
              <a:cxnLst/>
              <a:rect l="l" t="t" r="r" b="b"/>
              <a:pathLst>
                <a:path w="22317" h="15045" extrusionOk="0">
                  <a:moveTo>
                    <a:pt x="22316" y="0"/>
                  </a:moveTo>
                  <a:cubicBezTo>
                    <a:pt x="22316" y="1134"/>
                    <a:pt x="21549" y="2269"/>
                    <a:pt x="20015" y="3169"/>
                  </a:cubicBezTo>
                  <a:lnTo>
                    <a:pt x="5271" y="11709"/>
                  </a:lnTo>
                  <a:cubicBezTo>
                    <a:pt x="3670" y="12576"/>
                    <a:pt x="1835" y="13010"/>
                    <a:pt x="0" y="13010"/>
                  </a:cubicBezTo>
                  <a:lnTo>
                    <a:pt x="0" y="15044"/>
                  </a:lnTo>
                  <a:cubicBezTo>
                    <a:pt x="1835" y="15044"/>
                    <a:pt x="3670" y="14611"/>
                    <a:pt x="5271" y="13743"/>
                  </a:cubicBezTo>
                  <a:lnTo>
                    <a:pt x="20015" y="5204"/>
                  </a:lnTo>
                  <a:cubicBezTo>
                    <a:pt x="21549" y="4337"/>
                    <a:pt x="22316" y="3203"/>
                    <a:pt x="22316" y="2035"/>
                  </a:cubicBezTo>
                  <a:lnTo>
                    <a:pt x="22316" y="0"/>
                  </a:lnTo>
                  <a:close/>
                </a:path>
              </a:pathLst>
            </a:custGeom>
            <a:solidFill>
              <a:srgbClr val="374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41"/>
            <p:cNvSpPr/>
            <p:nvPr/>
          </p:nvSpPr>
          <p:spPr>
            <a:xfrm>
              <a:off x="1866500" y="456475"/>
              <a:ext cx="2669425" cy="3797150"/>
            </a:xfrm>
            <a:custGeom>
              <a:avLst/>
              <a:gdLst/>
              <a:ahLst/>
              <a:cxnLst/>
              <a:rect l="l" t="t" r="r" b="b"/>
              <a:pathLst>
                <a:path w="106777" h="151886" extrusionOk="0">
                  <a:moveTo>
                    <a:pt x="103336" y="1"/>
                  </a:moveTo>
                  <a:cubicBezTo>
                    <a:pt x="102701" y="1"/>
                    <a:pt x="102064" y="160"/>
                    <a:pt x="101473" y="473"/>
                  </a:cubicBezTo>
                  <a:lnTo>
                    <a:pt x="1835" y="58014"/>
                  </a:lnTo>
                  <a:cubicBezTo>
                    <a:pt x="735" y="58714"/>
                    <a:pt x="67" y="59882"/>
                    <a:pt x="1" y="61183"/>
                  </a:cubicBezTo>
                  <a:lnTo>
                    <a:pt x="1" y="148378"/>
                  </a:lnTo>
                  <a:cubicBezTo>
                    <a:pt x="34" y="149613"/>
                    <a:pt x="668" y="150780"/>
                    <a:pt x="1735" y="151481"/>
                  </a:cubicBezTo>
                  <a:cubicBezTo>
                    <a:pt x="2262" y="151752"/>
                    <a:pt x="2842" y="151886"/>
                    <a:pt x="3425" y="151886"/>
                  </a:cubicBezTo>
                  <a:cubicBezTo>
                    <a:pt x="4060" y="151886"/>
                    <a:pt x="4697" y="151727"/>
                    <a:pt x="5271" y="151414"/>
                  </a:cubicBezTo>
                  <a:lnTo>
                    <a:pt x="104942" y="93873"/>
                  </a:lnTo>
                  <a:cubicBezTo>
                    <a:pt x="106010" y="93172"/>
                    <a:pt x="106710" y="92005"/>
                    <a:pt x="106777" y="90704"/>
                  </a:cubicBezTo>
                  <a:lnTo>
                    <a:pt x="106777" y="3508"/>
                  </a:lnTo>
                  <a:cubicBezTo>
                    <a:pt x="106710" y="2274"/>
                    <a:pt x="106076" y="1106"/>
                    <a:pt x="105042" y="406"/>
                  </a:cubicBezTo>
                  <a:cubicBezTo>
                    <a:pt x="104500" y="134"/>
                    <a:pt x="103919" y="1"/>
                    <a:pt x="103336"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41"/>
            <p:cNvSpPr/>
            <p:nvPr/>
          </p:nvSpPr>
          <p:spPr>
            <a:xfrm>
              <a:off x="1952650" y="511475"/>
              <a:ext cx="2583275" cy="3736900"/>
            </a:xfrm>
            <a:custGeom>
              <a:avLst/>
              <a:gdLst/>
              <a:ahLst/>
              <a:cxnLst/>
              <a:rect l="l" t="t" r="r" b="b"/>
              <a:pathLst>
                <a:path w="103331" h="149476" extrusionOk="0">
                  <a:moveTo>
                    <a:pt x="102302" y="0"/>
                  </a:moveTo>
                  <a:cubicBezTo>
                    <a:pt x="102058" y="0"/>
                    <a:pt x="101784" y="78"/>
                    <a:pt x="101496" y="241"/>
                  </a:cubicBezTo>
                  <a:lnTo>
                    <a:pt x="1858" y="57782"/>
                  </a:lnTo>
                  <a:cubicBezTo>
                    <a:pt x="758" y="58516"/>
                    <a:pt x="91" y="59683"/>
                    <a:pt x="24" y="60984"/>
                  </a:cubicBezTo>
                  <a:lnTo>
                    <a:pt x="24" y="148147"/>
                  </a:lnTo>
                  <a:cubicBezTo>
                    <a:pt x="0" y="148993"/>
                    <a:pt x="408" y="149475"/>
                    <a:pt x="1001" y="149475"/>
                  </a:cubicBezTo>
                  <a:cubicBezTo>
                    <a:pt x="1249" y="149475"/>
                    <a:pt x="1530" y="149391"/>
                    <a:pt x="1825" y="149214"/>
                  </a:cubicBezTo>
                  <a:lnTo>
                    <a:pt x="101496" y="91706"/>
                  </a:lnTo>
                  <a:cubicBezTo>
                    <a:pt x="102564" y="91006"/>
                    <a:pt x="103264" y="89805"/>
                    <a:pt x="103331" y="88537"/>
                  </a:cubicBezTo>
                  <a:lnTo>
                    <a:pt x="103331" y="1308"/>
                  </a:lnTo>
                  <a:cubicBezTo>
                    <a:pt x="103331" y="476"/>
                    <a:pt x="102908" y="0"/>
                    <a:pt x="102302" y="0"/>
                  </a:cubicBezTo>
                  <a:close/>
                </a:path>
              </a:pathLst>
            </a:custGeom>
            <a:solidFill>
              <a:srgbClr val="374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41"/>
            <p:cNvSpPr/>
            <p:nvPr/>
          </p:nvSpPr>
          <p:spPr>
            <a:xfrm>
              <a:off x="2038300" y="652500"/>
              <a:ext cx="2410900" cy="3294725"/>
            </a:xfrm>
            <a:custGeom>
              <a:avLst/>
              <a:gdLst/>
              <a:ahLst/>
              <a:cxnLst/>
              <a:rect l="l" t="t" r="r" b="b"/>
              <a:pathLst>
                <a:path w="96436" h="131789" extrusionOk="0">
                  <a:moveTo>
                    <a:pt x="95803" y="1"/>
                  </a:moveTo>
                  <a:cubicBezTo>
                    <a:pt x="95660" y="1"/>
                    <a:pt x="95501" y="44"/>
                    <a:pt x="95335" y="137"/>
                  </a:cubicBezTo>
                  <a:lnTo>
                    <a:pt x="1101" y="54543"/>
                  </a:lnTo>
                  <a:cubicBezTo>
                    <a:pt x="467" y="54976"/>
                    <a:pt x="67" y="55677"/>
                    <a:pt x="0" y="56444"/>
                  </a:cubicBezTo>
                  <a:lnTo>
                    <a:pt x="0" y="130997"/>
                  </a:lnTo>
                  <a:cubicBezTo>
                    <a:pt x="0" y="131493"/>
                    <a:pt x="251" y="131789"/>
                    <a:pt x="611" y="131789"/>
                  </a:cubicBezTo>
                  <a:cubicBezTo>
                    <a:pt x="759" y="131789"/>
                    <a:pt x="926" y="131738"/>
                    <a:pt x="1101" y="131631"/>
                  </a:cubicBezTo>
                  <a:lnTo>
                    <a:pt x="95335" y="77259"/>
                  </a:lnTo>
                  <a:cubicBezTo>
                    <a:pt x="96002" y="76825"/>
                    <a:pt x="96402" y="76125"/>
                    <a:pt x="96436" y="75324"/>
                  </a:cubicBezTo>
                  <a:lnTo>
                    <a:pt x="96436" y="804"/>
                  </a:lnTo>
                  <a:cubicBezTo>
                    <a:pt x="96436" y="298"/>
                    <a:pt x="96174" y="1"/>
                    <a:pt x="95803" y="1"/>
                  </a:cubicBez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41"/>
            <p:cNvSpPr/>
            <p:nvPr/>
          </p:nvSpPr>
          <p:spPr>
            <a:xfrm>
              <a:off x="2038300" y="652500"/>
              <a:ext cx="2410900" cy="3294725"/>
            </a:xfrm>
            <a:custGeom>
              <a:avLst/>
              <a:gdLst/>
              <a:ahLst/>
              <a:cxnLst/>
              <a:rect l="l" t="t" r="r" b="b"/>
              <a:pathLst>
                <a:path w="96436" h="131789" extrusionOk="0">
                  <a:moveTo>
                    <a:pt x="95803" y="1"/>
                  </a:moveTo>
                  <a:cubicBezTo>
                    <a:pt x="95660" y="1"/>
                    <a:pt x="95501" y="44"/>
                    <a:pt x="95335" y="137"/>
                  </a:cubicBezTo>
                  <a:lnTo>
                    <a:pt x="1101" y="54543"/>
                  </a:lnTo>
                  <a:cubicBezTo>
                    <a:pt x="467" y="54976"/>
                    <a:pt x="67" y="55677"/>
                    <a:pt x="0" y="56444"/>
                  </a:cubicBezTo>
                  <a:lnTo>
                    <a:pt x="0" y="130997"/>
                  </a:lnTo>
                  <a:cubicBezTo>
                    <a:pt x="0" y="131493"/>
                    <a:pt x="251" y="131789"/>
                    <a:pt x="611" y="131789"/>
                  </a:cubicBezTo>
                  <a:cubicBezTo>
                    <a:pt x="759" y="131789"/>
                    <a:pt x="926" y="131738"/>
                    <a:pt x="1101" y="131631"/>
                  </a:cubicBezTo>
                  <a:lnTo>
                    <a:pt x="95335" y="77259"/>
                  </a:lnTo>
                  <a:cubicBezTo>
                    <a:pt x="96002" y="76825"/>
                    <a:pt x="96402" y="76125"/>
                    <a:pt x="96436" y="75324"/>
                  </a:cubicBezTo>
                  <a:lnTo>
                    <a:pt x="96436" y="804"/>
                  </a:lnTo>
                  <a:cubicBezTo>
                    <a:pt x="96436" y="298"/>
                    <a:pt x="96174" y="1"/>
                    <a:pt x="958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41"/>
            <p:cNvSpPr/>
            <p:nvPr/>
          </p:nvSpPr>
          <p:spPr>
            <a:xfrm>
              <a:off x="3209125" y="3312275"/>
              <a:ext cx="101250" cy="122325"/>
            </a:xfrm>
            <a:custGeom>
              <a:avLst/>
              <a:gdLst/>
              <a:ahLst/>
              <a:cxnLst/>
              <a:rect l="l" t="t" r="r" b="b"/>
              <a:pathLst>
                <a:path w="4050" h="4893" extrusionOk="0">
                  <a:moveTo>
                    <a:pt x="2736" y="456"/>
                  </a:moveTo>
                  <a:cubicBezTo>
                    <a:pt x="2836" y="456"/>
                    <a:pt x="2969" y="489"/>
                    <a:pt x="3070" y="556"/>
                  </a:cubicBezTo>
                  <a:cubicBezTo>
                    <a:pt x="3370" y="756"/>
                    <a:pt x="3537" y="1123"/>
                    <a:pt x="3470" y="1490"/>
                  </a:cubicBezTo>
                  <a:cubicBezTo>
                    <a:pt x="3436" y="2624"/>
                    <a:pt x="2836" y="3658"/>
                    <a:pt x="1869" y="4292"/>
                  </a:cubicBezTo>
                  <a:cubicBezTo>
                    <a:pt x="1695" y="4475"/>
                    <a:pt x="1482" y="4555"/>
                    <a:pt x="1273" y="4555"/>
                  </a:cubicBezTo>
                  <a:cubicBezTo>
                    <a:pt x="762" y="4555"/>
                    <a:pt x="278" y="4074"/>
                    <a:pt x="468" y="3458"/>
                  </a:cubicBezTo>
                  <a:cubicBezTo>
                    <a:pt x="534" y="2324"/>
                    <a:pt x="1135" y="1290"/>
                    <a:pt x="2069" y="656"/>
                  </a:cubicBezTo>
                  <a:cubicBezTo>
                    <a:pt x="2269" y="522"/>
                    <a:pt x="2502" y="456"/>
                    <a:pt x="2736" y="456"/>
                  </a:cubicBezTo>
                  <a:close/>
                  <a:moveTo>
                    <a:pt x="2662" y="0"/>
                  </a:moveTo>
                  <a:cubicBezTo>
                    <a:pt x="2392" y="0"/>
                    <a:pt x="2114" y="89"/>
                    <a:pt x="1869" y="289"/>
                  </a:cubicBezTo>
                  <a:cubicBezTo>
                    <a:pt x="768" y="989"/>
                    <a:pt x="101" y="2157"/>
                    <a:pt x="34" y="3458"/>
                  </a:cubicBezTo>
                  <a:cubicBezTo>
                    <a:pt x="1" y="3958"/>
                    <a:pt x="234" y="4459"/>
                    <a:pt x="634" y="4759"/>
                  </a:cubicBezTo>
                  <a:cubicBezTo>
                    <a:pt x="801" y="4859"/>
                    <a:pt x="1001" y="4892"/>
                    <a:pt x="1202" y="4892"/>
                  </a:cubicBezTo>
                  <a:cubicBezTo>
                    <a:pt x="1502" y="4892"/>
                    <a:pt x="1802" y="4792"/>
                    <a:pt x="2069" y="4625"/>
                  </a:cubicBezTo>
                  <a:cubicBezTo>
                    <a:pt x="3170" y="3925"/>
                    <a:pt x="3837" y="2757"/>
                    <a:pt x="3903" y="1456"/>
                  </a:cubicBezTo>
                  <a:cubicBezTo>
                    <a:pt x="4049" y="631"/>
                    <a:pt x="3383" y="0"/>
                    <a:pt x="2662" y="0"/>
                  </a:cubicBez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41"/>
            <p:cNvSpPr/>
            <p:nvPr/>
          </p:nvSpPr>
          <p:spPr>
            <a:xfrm>
              <a:off x="2432750" y="1007000"/>
              <a:ext cx="2425075" cy="3217675"/>
            </a:xfrm>
            <a:custGeom>
              <a:avLst/>
              <a:gdLst/>
              <a:ahLst/>
              <a:cxnLst/>
              <a:rect l="l" t="t" r="r" b="b"/>
              <a:pathLst>
                <a:path w="97003" h="128707" extrusionOk="0">
                  <a:moveTo>
                    <a:pt x="97003" y="0"/>
                  </a:moveTo>
                  <a:lnTo>
                    <a:pt x="0" y="55974"/>
                  </a:lnTo>
                  <a:lnTo>
                    <a:pt x="0" y="127458"/>
                  </a:lnTo>
                  <a:cubicBezTo>
                    <a:pt x="0" y="128200"/>
                    <a:pt x="589" y="128707"/>
                    <a:pt x="1240" y="128707"/>
                  </a:cubicBezTo>
                  <a:cubicBezTo>
                    <a:pt x="1437" y="128707"/>
                    <a:pt x="1641" y="128660"/>
                    <a:pt x="1835" y="128559"/>
                  </a:cubicBezTo>
                  <a:lnTo>
                    <a:pt x="3569" y="127558"/>
                  </a:lnTo>
                  <a:lnTo>
                    <a:pt x="95201" y="74721"/>
                  </a:lnTo>
                  <a:cubicBezTo>
                    <a:pt x="96269" y="74020"/>
                    <a:pt x="96936" y="72853"/>
                    <a:pt x="97003" y="71585"/>
                  </a:cubicBezTo>
                  <a:lnTo>
                    <a:pt x="97003" y="0"/>
                  </a:lnTo>
                  <a:close/>
                </a:path>
              </a:pathLst>
            </a:custGeom>
            <a:solidFill>
              <a:srgbClr val="F0F0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41"/>
            <p:cNvSpPr/>
            <p:nvPr/>
          </p:nvSpPr>
          <p:spPr>
            <a:xfrm>
              <a:off x="2432750" y="1007825"/>
              <a:ext cx="2425075" cy="3217325"/>
            </a:xfrm>
            <a:custGeom>
              <a:avLst/>
              <a:gdLst/>
              <a:ahLst/>
              <a:cxnLst/>
              <a:rect l="l" t="t" r="r" b="b"/>
              <a:pathLst>
                <a:path w="97003" h="128693" extrusionOk="0">
                  <a:moveTo>
                    <a:pt x="96602" y="701"/>
                  </a:moveTo>
                  <a:lnTo>
                    <a:pt x="96602" y="71552"/>
                  </a:lnTo>
                  <a:cubicBezTo>
                    <a:pt x="96536" y="72653"/>
                    <a:pt x="95935" y="73687"/>
                    <a:pt x="95001" y="74321"/>
                  </a:cubicBezTo>
                  <a:lnTo>
                    <a:pt x="3369" y="127158"/>
                  </a:lnTo>
                  <a:lnTo>
                    <a:pt x="1635" y="128159"/>
                  </a:lnTo>
                  <a:cubicBezTo>
                    <a:pt x="1501" y="128226"/>
                    <a:pt x="1368" y="128259"/>
                    <a:pt x="1201" y="128259"/>
                  </a:cubicBezTo>
                  <a:cubicBezTo>
                    <a:pt x="1001" y="128259"/>
                    <a:pt x="801" y="128192"/>
                    <a:pt x="634" y="128026"/>
                  </a:cubicBezTo>
                  <a:cubicBezTo>
                    <a:pt x="467" y="127892"/>
                    <a:pt x="400" y="127659"/>
                    <a:pt x="400" y="127425"/>
                  </a:cubicBezTo>
                  <a:lnTo>
                    <a:pt x="400" y="56174"/>
                  </a:lnTo>
                  <a:lnTo>
                    <a:pt x="96602" y="701"/>
                  </a:lnTo>
                  <a:close/>
                  <a:moveTo>
                    <a:pt x="97003" y="1"/>
                  </a:moveTo>
                  <a:lnTo>
                    <a:pt x="0" y="55941"/>
                  </a:lnTo>
                  <a:lnTo>
                    <a:pt x="0" y="127425"/>
                  </a:lnTo>
                  <a:cubicBezTo>
                    <a:pt x="0" y="128126"/>
                    <a:pt x="534" y="128693"/>
                    <a:pt x="1234" y="128693"/>
                  </a:cubicBezTo>
                  <a:cubicBezTo>
                    <a:pt x="1468" y="128693"/>
                    <a:pt x="1668" y="128626"/>
                    <a:pt x="1868" y="128526"/>
                  </a:cubicBezTo>
                  <a:lnTo>
                    <a:pt x="3569" y="127525"/>
                  </a:lnTo>
                  <a:lnTo>
                    <a:pt x="95201" y="74688"/>
                  </a:lnTo>
                  <a:cubicBezTo>
                    <a:pt x="96269" y="73987"/>
                    <a:pt x="96936" y="72820"/>
                    <a:pt x="97003" y="71552"/>
                  </a:cubicBezTo>
                  <a:lnTo>
                    <a:pt x="97003" y="1"/>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41"/>
            <p:cNvSpPr/>
            <p:nvPr/>
          </p:nvSpPr>
          <p:spPr>
            <a:xfrm>
              <a:off x="2374375" y="973650"/>
              <a:ext cx="2483450" cy="1432700"/>
            </a:xfrm>
            <a:custGeom>
              <a:avLst/>
              <a:gdLst/>
              <a:ahLst/>
              <a:cxnLst/>
              <a:rect l="l" t="t" r="r" b="b"/>
              <a:pathLst>
                <a:path w="99338" h="57308" extrusionOk="0">
                  <a:moveTo>
                    <a:pt x="97036" y="0"/>
                  </a:moveTo>
                  <a:lnTo>
                    <a:pt x="0" y="55973"/>
                  </a:lnTo>
                  <a:lnTo>
                    <a:pt x="2335" y="57308"/>
                  </a:lnTo>
                  <a:lnTo>
                    <a:pt x="99338" y="1334"/>
                  </a:lnTo>
                  <a:lnTo>
                    <a:pt x="97036" y="0"/>
                  </a:ln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41"/>
            <p:cNvSpPr/>
            <p:nvPr/>
          </p:nvSpPr>
          <p:spPr>
            <a:xfrm>
              <a:off x="2374375" y="2372975"/>
              <a:ext cx="74225" cy="1848025"/>
            </a:xfrm>
            <a:custGeom>
              <a:avLst/>
              <a:gdLst/>
              <a:ahLst/>
              <a:cxnLst/>
              <a:rect l="l" t="t" r="r" b="b"/>
              <a:pathLst>
                <a:path w="2969" h="73921" extrusionOk="0">
                  <a:moveTo>
                    <a:pt x="0" y="0"/>
                  </a:moveTo>
                  <a:lnTo>
                    <a:pt x="0" y="71118"/>
                  </a:lnTo>
                  <a:cubicBezTo>
                    <a:pt x="0" y="71185"/>
                    <a:pt x="0" y="71285"/>
                    <a:pt x="0" y="71385"/>
                  </a:cubicBezTo>
                  <a:cubicBezTo>
                    <a:pt x="100" y="71952"/>
                    <a:pt x="434" y="72486"/>
                    <a:pt x="968" y="72786"/>
                  </a:cubicBezTo>
                  <a:lnTo>
                    <a:pt x="2869" y="73887"/>
                  </a:lnTo>
                  <a:lnTo>
                    <a:pt x="2969" y="73920"/>
                  </a:lnTo>
                  <a:cubicBezTo>
                    <a:pt x="2569" y="73720"/>
                    <a:pt x="2335" y="73286"/>
                    <a:pt x="2335" y="72819"/>
                  </a:cubicBezTo>
                  <a:lnTo>
                    <a:pt x="2335" y="1335"/>
                  </a:lnTo>
                  <a:lnTo>
                    <a:pt x="0" y="0"/>
                  </a:ln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41"/>
            <p:cNvSpPr/>
            <p:nvPr/>
          </p:nvSpPr>
          <p:spPr>
            <a:xfrm>
              <a:off x="2374375" y="835425"/>
              <a:ext cx="2483450" cy="1570925"/>
            </a:xfrm>
            <a:custGeom>
              <a:avLst/>
              <a:gdLst/>
              <a:ahLst/>
              <a:cxnLst/>
              <a:rect l="l" t="t" r="r" b="b"/>
              <a:pathLst>
                <a:path w="99338" h="62837" extrusionOk="0">
                  <a:moveTo>
                    <a:pt x="97036" y="0"/>
                  </a:moveTo>
                  <a:cubicBezTo>
                    <a:pt x="96728" y="0"/>
                    <a:pt x="96419" y="75"/>
                    <a:pt x="96135" y="225"/>
                  </a:cubicBezTo>
                  <a:lnTo>
                    <a:pt x="901" y="55131"/>
                  </a:lnTo>
                  <a:cubicBezTo>
                    <a:pt x="367" y="55465"/>
                    <a:pt x="34" y="56065"/>
                    <a:pt x="0" y="56699"/>
                  </a:cubicBezTo>
                  <a:lnTo>
                    <a:pt x="0" y="61536"/>
                  </a:lnTo>
                  <a:lnTo>
                    <a:pt x="2335" y="62837"/>
                  </a:lnTo>
                  <a:lnTo>
                    <a:pt x="99338" y="6897"/>
                  </a:lnTo>
                  <a:lnTo>
                    <a:pt x="99338" y="2060"/>
                  </a:lnTo>
                  <a:cubicBezTo>
                    <a:pt x="99304" y="1426"/>
                    <a:pt x="98971" y="859"/>
                    <a:pt x="98437" y="525"/>
                  </a:cubicBezTo>
                  <a:lnTo>
                    <a:pt x="97937" y="225"/>
                  </a:lnTo>
                  <a:cubicBezTo>
                    <a:pt x="97653" y="75"/>
                    <a:pt x="97345" y="0"/>
                    <a:pt x="97036" y="0"/>
                  </a:cubicBez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41"/>
            <p:cNvSpPr/>
            <p:nvPr/>
          </p:nvSpPr>
          <p:spPr>
            <a:xfrm>
              <a:off x="2374375" y="835425"/>
              <a:ext cx="2483450" cy="1570925"/>
            </a:xfrm>
            <a:custGeom>
              <a:avLst/>
              <a:gdLst/>
              <a:ahLst/>
              <a:cxnLst/>
              <a:rect l="l" t="t" r="r" b="b"/>
              <a:pathLst>
                <a:path w="99338" h="62837" extrusionOk="0">
                  <a:moveTo>
                    <a:pt x="97036" y="0"/>
                  </a:moveTo>
                  <a:cubicBezTo>
                    <a:pt x="96728" y="0"/>
                    <a:pt x="96419" y="75"/>
                    <a:pt x="96135" y="225"/>
                  </a:cubicBezTo>
                  <a:lnTo>
                    <a:pt x="901" y="55131"/>
                  </a:lnTo>
                  <a:cubicBezTo>
                    <a:pt x="367" y="55465"/>
                    <a:pt x="34" y="56065"/>
                    <a:pt x="0" y="56699"/>
                  </a:cubicBezTo>
                  <a:lnTo>
                    <a:pt x="0" y="61536"/>
                  </a:lnTo>
                  <a:lnTo>
                    <a:pt x="2335" y="62837"/>
                  </a:lnTo>
                  <a:lnTo>
                    <a:pt x="99338" y="6897"/>
                  </a:lnTo>
                  <a:lnTo>
                    <a:pt x="99338" y="2060"/>
                  </a:lnTo>
                  <a:cubicBezTo>
                    <a:pt x="99304" y="1426"/>
                    <a:pt x="98971" y="859"/>
                    <a:pt x="98437" y="525"/>
                  </a:cubicBezTo>
                  <a:lnTo>
                    <a:pt x="97937" y="225"/>
                  </a:lnTo>
                  <a:cubicBezTo>
                    <a:pt x="97653" y="75"/>
                    <a:pt x="97345" y="0"/>
                    <a:pt x="9703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41"/>
            <p:cNvSpPr/>
            <p:nvPr/>
          </p:nvSpPr>
          <p:spPr>
            <a:xfrm>
              <a:off x="2432750" y="871125"/>
              <a:ext cx="2425075" cy="1535225"/>
            </a:xfrm>
            <a:custGeom>
              <a:avLst/>
              <a:gdLst/>
              <a:ahLst/>
              <a:cxnLst/>
              <a:rect l="l" t="t" r="r" b="b"/>
              <a:pathLst>
                <a:path w="97003" h="61409" extrusionOk="0">
                  <a:moveTo>
                    <a:pt x="96515" y="0"/>
                  </a:moveTo>
                  <a:cubicBezTo>
                    <a:pt x="96391" y="0"/>
                    <a:pt x="96251" y="42"/>
                    <a:pt x="96102" y="132"/>
                  </a:cubicBezTo>
                  <a:lnTo>
                    <a:pt x="901" y="55038"/>
                  </a:lnTo>
                  <a:cubicBezTo>
                    <a:pt x="367" y="55371"/>
                    <a:pt x="34" y="55972"/>
                    <a:pt x="0" y="56605"/>
                  </a:cubicBezTo>
                  <a:lnTo>
                    <a:pt x="0" y="61409"/>
                  </a:lnTo>
                  <a:lnTo>
                    <a:pt x="97003" y="5469"/>
                  </a:lnTo>
                  <a:lnTo>
                    <a:pt x="97003" y="632"/>
                  </a:lnTo>
                  <a:cubicBezTo>
                    <a:pt x="97003" y="234"/>
                    <a:pt x="96805" y="0"/>
                    <a:pt x="96515" y="0"/>
                  </a:cubicBez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41"/>
            <p:cNvSpPr/>
            <p:nvPr/>
          </p:nvSpPr>
          <p:spPr>
            <a:xfrm>
              <a:off x="2432750" y="871125"/>
              <a:ext cx="2425075" cy="1535225"/>
            </a:xfrm>
            <a:custGeom>
              <a:avLst/>
              <a:gdLst/>
              <a:ahLst/>
              <a:cxnLst/>
              <a:rect l="l" t="t" r="r" b="b"/>
              <a:pathLst>
                <a:path w="97003" h="61409" extrusionOk="0">
                  <a:moveTo>
                    <a:pt x="96515" y="0"/>
                  </a:moveTo>
                  <a:cubicBezTo>
                    <a:pt x="96391" y="0"/>
                    <a:pt x="96251" y="42"/>
                    <a:pt x="96102" y="132"/>
                  </a:cubicBezTo>
                  <a:lnTo>
                    <a:pt x="901" y="55038"/>
                  </a:lnTo>
                  <a:cubicBezTo>
                    <a:pt x="367" y="55371"/>
                    <a:pt x="34" y="55972"/>
                    <a:pt x="0" y="56605"/>
                  </a:cubicBezTo>
                  <a:lnTo>
                    <a:pt x="0" y="61409"/>
                  </a:lnTo>
                  <a:lnTo>
                    <a:pt x="97003" y="5469"/>
                  </a:lnTo>
                  <a:lnTo>
                    <a:pt x="97003" y="632"/>
                  </a:lnTo>
                  <a:cubicBezTo>
                    <a:pt x="97003" y="234"/>
                    <a:pt x="96805" y="0"/>
                    <a:pt x="9651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41"/>
            <p:cNvSpPr/>
            <p:nvPr/>
          </p:nvSpPr>
          <p:spPr>
            <a:xfrm>
              <a:off x="2374375" y="2230375"/>
              <a:ext cx="64225" cy="175975"/>
            </a:xfrm>
            <a:custGeom>
              <a:avLst/>
              <a:gdLst/>
              <a:ahLst/>
              <a:cxnLst/>
              <a:rect l="l" t="t" r="r" b="b"/>
              <a:pathLst>
                <a:path w="2569" h="7039" extrusionOk="0">
                  <a:moveTo>
                    <a:pt x="267" y="0"/>
                  </a:moveTo>
                  <a:cubicBezTo>
                    <a:pt x="100" y="267"/>
                    <a:pt x="34" y="567"/>
                    <a:pt x="0" y="901"/>
                  </a:cubicBezTo>
                  <a:lnTo>
                    <a:pt x="0" y="5704"/>
                  </a:lnTo>
                  <a:lnTo>
                    <a:pt x="2335" y="7039"/>
                  </a:lnTo>
                  <a:lnTo>
                    <a:pt x="2335" y="2235"/>
                  </a:lnTo>
                  <a:cubicBezTo>
                    <a:pt x="2335" y="1902"/>
                    <a:pt x="2435" y="1602"/>
                    <a:pt x="2569" y="1335"/>
                  </a:cubicBezTo>
                  <a:lnTo>
                    <a:pt x="267" y="0"/>
                  </a:ln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41"/>
            <p:cNvSpPr/>
            <p:nvPr/>
          </p:nvSpPr>
          <p:spPr>
            <a:xfrm>
              <a:off x="2374375" y="2230375"/>
              <a:ext cx="64225" cy="175975"/>
            </a:xfrm>
            <a:custGeom>
              <a:avLst/>
              <a:gdLst/>
              <a:ahLst/>
              <a:cxnLst/>
              <a:rect l="l" t="t" r="r" b="b"/>
              <a:pathLst>
                <a:path w="2569" h="7039" extrusionOk="0">
                  <a:moveTo>
                    <a:pt x="267" y="0"/>
                  </a:moveTo>
                  <a:cubicBezTo>
                    <a:pt x="100" y="267"/>
                    <a:pt x="34" y="567"/>
                    <a:pt x="0" y="901"/>
                  </a:cubicBezTo>
                  <a:lnTo>
                    <a:pt x="0" y="5704"/>
                  </a:lnTo>
                  <a:lnTo>
                    <a:pt x="2335" y="7039"/>
                  </a:lnTo>
                  <a:lnTo>
                    <a:pt x="2335" y="2235"/>
                  </a:lnTo>
                  <a:cubicBezTo>
                    <a:pt x="2335" y="1902"/>
                    <a:pt x="2435" y="1602"/>
                    <a:pt x="2569" y="1335"/>
                  </a:cubicBezTo>
                  <a:lnTo>
                    <a:pt x="267"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41"/>
            <p:cNvSpPr/>
            <p:nvPr/>
          </p:nvSpPr>
          <p:spPr>
            <a:xfrm>
              <a:off x="4751900" y="963200"/>
              <a:ext cx="41725" cy="54275"/>
            </a:xfrm>
            <a:custGeom>
              <a:avLst/>
              <a:gdLst/>
              <a:ahLst/>
              <a:cxnLst/>
              <a:rect l="l" t="t" r="r" b="b"/>
              <a:pathLst>
                <a:path w="1669" h="2171" extrusionOk="0">
                  <a:moveTo>
                    <a:pt x="1219" y="0"/>
                  </a:moveTo>
                  <a:cubicBezTo>
                    <a:pt x="1104" y="0"/>
                    <a:pt x="974" y="38"/>
                    <a:pt x="834" y="118"/>
                  </a:cubicBezTo>
                  <a:cubicBezTo>
                    <a:pt x="367" y="418"/>
                    <a:pt x="34" y="985"/>
                    <a:pt x="0" y="1586"/>
                  </a:cubicBezTo>
                  <a:cubicBezTo>
                    <a:pt x="0" y="1960"/>
                    <a:pt x="197" y="2170"/>
                    <a:pt x="465" y="2170"/>
                  </a:cubicBezTo>
                  <a:cubicBezTo>
                    <a:pt x="578" y="2170"/>
                    <a:pt x="705" y="2132"/>
                    <a:pt x="834" y="2053"/>
                  </a:cubicBezTo>
                  <a:cubicBezTo>
                    <a:pt x="1335" y="1719"/>
                    <a:pt x="1668" y="1185"/>
                    <a:pt x="1668" y="585"/>
                  </a:cubicBezTo>
                  <a:cubicBezTo>
                    <a:pt x="1668" y="210"/>
                    <a:pt x="1488" y="0"/>
                    <a:pt x="1219" y="0"/>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41"/>
            <p:cNvSpPr/>
            <p:nvPr/>
          </p:nvSpPr>
          <p:spPr>
            <a:xfrm>
              <a:off x="4667675" y="1011725"/>
              <a:ext cx="41725" cy="54775"/>
            </a:xfrm>
            <a:custGeom>
              <a:avLst/>
              <a:gdLst/>
              <a:ahLst/>
              <a:cxnLst/>
              <a:rect l="l" t="t" r="r" b="b"/>
              <a:pathLst>
                <a:path w="1669" h="2191" extrusionOk="0">
                  <a:moveTo>
                    <a:pt x="1186" y="1"/>
                  </a:moveTo>
                  <a:cubicBezTo>
                    <a:pt x="1077" y="1"/>
                    <a:pt x="957" y="36"/>
                    <a:pt x="834" y="112"/>
                  </a:cubicBezTo>
                  <a:cubicBezTo>
                    <a:pt x="334" y="445"/>
                    <a:pt x="34" y="979"/>
                    <a:pt x="0" y="1579"/>
                  </a:cubicBezTo>
                  <a:cubicBezTo>
                    <a:pt x="0" y="1962"/>
                    <a:pt x="189" y="2191"/>
                    <a:pt x="468" y="2191"/>
                  </a:cubicBezTo>
                  <a:cubicBezTo>
                    <a:pt x="578" y="2191"/>
                    <a:pt x="702" y="2155"/>
                    <a:pt x="834" y="2080"/>
                  </a:cubicBezTo>
                  <a:cubicBezTo>
                    <a:pt x="1335" y="1746"/>
                    <a:pt x="1635" y="1179"/>
                    <a:pt x="1668" y="612"/>
                  </a:cubicBezTo>
                  <a:cubicBezTo>
                    <a:pt x="1668" y="229"/>
                    <a:pt x="1462" y="1"/>
                    <a:pt x="1186"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41"/>
            <p:cNvSpPr/>
            <p:nvPr/>
          </p:nvSpPr>
          <p:spPr>
            <a:xfrm>
              <a:off x="4582600" y="1060775"/>
              <a:ext cx="41725" cy="54925"/>
            </a:xfrm>
            <a:custGeom>
              <a:avLst/>
              <a:gdLst/>
              <a:ahLst/>
              <a:cxnLst/>
              <a:rect l="l" t="t" r="r" b="b"/>
              <a:pathLst>
                <a:path w="1669" h="2197" extrusionOk="0">
                  <a:moveTo>
                    <a:pt x="1215" y="1"/>
                  </a:moveTo>
                  <a:cubicBezTo>
                    <a:pt x="1102" y="1"/>
                    <a:pt x="973" y="39"/>
                    <a:pt x="835" y="118"/>
                  </a:cubicBezTo>
                  <a:cubicBezTo>
                    <a:pt x="334" y="451"/>
                    <a:pt x="34" y="985"/>
                    <a:pt x="1" y="1585"/>
                  </a:cubicBezTo>
                  <a:cubicBezTo>
                    <a:pt x="1" y="1968"/>
                    <a:pt x="207" y="2197"/>
                    <a:pt x="483" y="2197"/>
                  </a:cubicBezTo>
                  <a:cubicBezTo>
                    <a:pt x="592" y="2197"/>
                    <a:pt x="712" y="2161"/>
                    <a:pt x="835" y="2086"/>
                  </a:cubicBezTo>
                  <a:cubicBezTo>
                    <a:pt x="1335" y="1752"/>
                    <a:pt x="1635" y="1185"/>
                    <a:pt x="1669" y="618"/>
                  </a:cubicBezTo>
                  <a:cubicBezTo>
                    <a:pt x="1669" y="218"/>
                    <a:pt x="1486" y="1"/>
                    <a:pt x="1215"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41"/>
            <p:cNvSpPr/>
            <p:nvPr/>
          </p:nvSpPr>
          <p:spPr>
            <a:xfrm>
              <a:off x="2432750" y="2049400"/>
              <a:ext cx="619625" cy="2175275"/>
            </a:xfrm>
            <a:custGeom>
              <a:avLst/>
              <a:gdLst/>
              <a:ahLst/>
              <a:cxnLst/>
              <a:rect l="l" t="t" r="r" b="b"/>
              <a:pathLst>
                <a:path w="24785" h="87011" extrusionOk="0">
                  <a:moveTo>
                    <a:pt x="24785" y="1"/>
                  </a:moveTo>
                  <a:lnTo>
                    <a:pt x="0" y="14278"/>
                  </a:lnTo>
                  <a:lnTo>
                    <a:pt x="0" y="85762"/>
                  </a:lnTo>
                  <a:cubicBezTo>
                    <a:pt x="0" y="86504"/>
                    <a:pt x="589" y="87011"/>
                    <a:pt x="1240" y="87011"/>
                  </a:cubicBezTo>
                  <a:cubicBezTo>
                    <a:pt x="1437" y="87011"/>
                    <a:pt x="1641" y="86964"/>
                    <a:pt x="1835" y="86863"/>
                  </a:cubicBezTo>
                  <a:lnTo>
                    <a:pt x="3569" y="85862"/>
                  </a:lnTo>
                  <a:lnTo>
                    <a:pt x="24785" y="73620"/>
                  </a:lnTo>
                  <a:lnTo>
                    <a:pt x="24785" y="1"/>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41"/>
            <p:cNvSpPr/>
            <p:nvPr/>
          </p:nvSpPr>
          <p:spPr>
            <a:xfrm>
              <a:off x="3094050" y="1090400"/>
              <a:ext cx="1712900" cy="2725300"/>
            </a:xfrm>
            <a:custGeom>
              <a:avLst/>
              <a:gdLst/>
              <a:ahLst/>
              <a:cxnLst/>
              <a:rect l="l" t="t" r="r" b="b"/>
              <a:pathLst>
                <a:path w="68516" h="109012" extrusionOk="0">
                  <a:moveTo>
                    <a:pt x="68516" y="0"/>
                  </a:moveTo>
                  <a:lnTo>
                    <a:pt x="0" y="39562"/>
                  </a:lnTo>
                  <a:lnTo>
                    <a:pt x="0" y="109011"/>
                  </a:lnTo>
                  <a:lnTo>
                    <a:pt x="68516" y="69450"/>
                  </a:lnTo>
                  <a:lnTo>
                    <a:pt x="68516" y="0"/>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41"/>
            <p:cNvSpPr/>
            <p:nvPr/>
          </p:nvSpPr>
          <p:spPr>
            <a:xfrm>
              <a:off x="2501950" y="2257100"/>
              <a:ext cx="421175" cy="303650"/>
            </a:xfrm>
            <a:custGeom>
              <a:avLst/>
              <a:gdLst/>
              <a:ahLst/>
              <a:cxnLst/>
              <a:rect l="l" t="t" r="r" b="b"/>
              <a:pathLst>
                <a:path w="16847" h="12146" extrusionOk="0">
                  <a:moveTo>
                    <a:pt x="16549" y="0"/>
                  </a:moveTo>
                  <a:cubicBezTo>
                    <a:pt x="16486" y="0"/>
                    <a:pt x="16417" y="21"/>
                    <a:pt x="16346" y="66"/>
                  </a:cubicBezTo>
                  <a:lnTo>
                    <a:pt x="501" y="9205"/>
                  </a:lnTo>
                  <a:cubicBezTo>
                    <a:pt x="201" y="9406"/>
                    <a:pt x="1" y="9772"/>
                    <a:pt x="1" y="10139"/>
                  </a:cubicBezTo>
                  <a:lnTo>
                    <a:pt x="1" y="11774"/>
                  </a:lnTo>
                  <a:cubicBezTo>
                    <a:pt x="1" y="12010"/>
                    <a:pt x="118" y="12146"/>
                    <a:pt x="281" y="12146"/>
                  </a:cubicBezTo>
                  <a:cubicBezTo>
                    <a:pt x="348" y="12146"/>
                    <a:pt x="423" y="12123"/>
                    <a:pt x="501" y="12074"/>
                  </a:cubicBezTo>
                  <a:lnTo>
                    <a:pt x="16346" y="2934"/>
                  </a:lnTo>
                  <a:cubicBezTo>
                    <a:pt x="16646" y="2734"/>
                    <a:pt x="16846" y="2401"/>
                    <a:pt x="16846" y="2034"/>
                  </a:cubicBezTo>
                  <a:lnTo>
                    <a:pt x="16846" y="399"/>
                  </a:lnTo>
                  <a:cubicBezTo>
                    <a:pt x="16846" y="155"/>
                    <a:pt x="16721" y="0"/>
                    <a:pt x="16549" y="0"/>
                  </a:cubicBez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41"/>
            <p:cNvSpPr/>
            <p:nvPr/>
          </p:nvSpPr>
          <p:spPr>
            <a:xfrm>
              <a:off x="2501950" y="2257100"/>
              <a:ext cx="421175" cy="303650"/>
            </a:xfrm>
            <a:custGeom>
              <a:avLst/>
              <a:gdLst/>
              <a:ahLst/>
              <a:cxnLst/>
              <a:rect l="l" t="t" r="r" b="b"/>
              <a:pathLst>
                <a:path w="16847" h="12146" extrusionOk="0">
                  <a:moveTo>
                    <a:pt x="16549" y="0"/>
                  </a:moveTo>
                  <a:cubicBezTo>
                    <a:pt x="16486" y="0"/>
                    <a:pt x="16417" y="21"/>
                    <a:pt x="16346" y="66"/>
                  </a:cubicBezTo>
                  <a:lnTo>
                    <a:pt x="501" y="9205"/>
                  </a:lnTo>
                  <a:cubicBezTo>
                    <a:pt x="201" y="9406"/>
                    <a:pt x="1" y="9772"/>
                    <a:pt x="1" y="10139"/>
                  </a:cubicBezTo>
                  <a:lnTo>
                    <a:pt x="1" y="11774"/>
                  </a:lnTo>
                  <a:cubicBezTo>
                    <a:pt x="1" y="12010"/>
                    <a:pt x="118" y="12146"/>
                    <a:pt x="281" y="12146"/>
                  </a:cubicBezTo>
                  <a:cubicBezTo>
                    <a:pt x="348" y="12146"/>
                    <a:pt x="423" y="12123"/>
                    <a:pt x="501" y="12074"/>
                  </a:cubicBezTo>
                  <a:lnTo>
                    <a:pt x="16346" y="2934"/>
                  </a:lnTo>
                  <a:cubicBezTo>
                    <a:pt x="16646" y="2734"/>
                    <a:pt x="16846" y="2401"/>
                    <a:pt x="16846" y="2034"/>
                  </a:cubicBezTo>
                  <a:lnTo>
                    <a:pt x="16846" y="399"/>
                  </a:lnTo>
                  <a:cubicBezTo>
                    <a:pt x="16846" y="155"/>
                    <a:pt x="16721" y="0"/>
                    <a:pt x="16549" y="0"/>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41"/>
            <p:cNvSpPr/>
            <p:nvPr/>
          </p:nvSpPr>
          <p:spPr>
            <a:xfrm>
              <a:off x="2948100" y="2223850"/>
              <a:ext cx="52575" cy="61575"/>
            </a:xfrm>
            <a:custGeom>
              <a:avLst/>
              <a:gdLst/>
              <a:ahLst/>
              <a:cxnLst/>
              <a:rect l="l" t="t" r="r" b="b"/>
              <a:pathLst>
                <a:path w="2103" h="2463" extrusionOk="0">
                  <a:moveTo>
                    <a:pt x="1168" y="361"/>
                  </a:moveTo>
                  <a:cubicBezTo>
                    <a:pt x="1235" y="428"/>
                    <a:pt x="1335" y="562"/>
                    <a:pt x="1335" y="862"/>
                  </a:cubicBezTo>
                  <a:cubicBezTo>
                    <a:pt x="1335" y="1329"/>
                    <a:pt x="1135" y="1762"/>
                    <a:pt x="768" y="2063"/>
                  </a:cubicBezTo>
                  <a:cubicBezTo>
                    <a:pt x="721" y="2086"/>
                    <a:pt x="674" y="2110"/>
                    <a:pt x="627" y="2110"/>
                  </a:cubicBezTo>
                  <a:cubicBezTo>
                    <a:pt x="607" y="2110"/>
                    <a:pt x="587" y="2106"/>
                    <a:pt x="568" y="2096"/>
                  </a:cubicBezTo>
                  <a:cubicBezTo>
                    <a:pt x="501" y="2029"/>
                    <a:pt x="401" y="1896"/>
                    <a:pt x="401" y="1596"/>
                  </a:cubicBezTo>
                  <a:cubicBezTo>
                    <a:pt x="401" y="1129"/>
                    <a:pt x="601" y="695"/>
                    <a:pt x="968" y="395"/>
                  </a:cubicBezTo>
                  <a:cubicBezTo>
                    <a:pt x="1002" y="395"/>
                    <a:pt x="1035" y="361"/>
                    <a:pt x="1102" y="361"/>
                  </a:cubicBezTo>
                  <a:close/>
                  <a:moveTo>
                    <a:pt x="1100" y="1"/>
                  </a:moveTo>
                  <a:cubicBezTo>
                    <a:pt x="984" y="1"/>
                    <a:pt x="865" y="36"/>
                    <a:pt x="768" y="95"/>
                  </a:cubicBezTo>
                  <a:cubicBezTo>
                    <a:pt x="301" y="462"/>
                    <a:pt x="34" y="1029"/>
                    <a:pt x="34" y="1596"/>
                  </a:cubicBezTo>
                  <a:cubicBezTo>
                    <a:pt x="1" y="1929"/>
                    <a:pt x="134" y="2229"/>
                    <a:pt x="401" y="2396"/>
                  </a:cubicBezTo>
                  <a:cubicBezTo>
                    <a:pt x="468" y="2463"/>
                    <a:pt x="535" y="2463"/>
                    <a:pt x="635" y="2463"/>
                  </a:cubicBezTo>
                  <a:cubicBezTo>
                    <a:pt x="735" y="2463"/>
                    <a:pt x="868" y="2430"/>
                    <a:pt x="968" y="2396"/>
                  </a:cubicBezTo>
                  <a:cubicBezTo>
                    <a:pt x="1135" y="2263"/>
                    <a:pt x="1268" y="2129"/>
                    <a:pt x="1369" y="1963"/>
                  </a:cubicBezTo>
                  <a:lnTo>
                    <a:pt x="1769" y="2330"/>
                  </a:lnTo>
                  <a:cubicBezTo>
                    <a:pt x="1802" y="2363"/>
                    <a:pt x="1836" y="2396"/>
                    <a:pt x="1869" y="2396"/>
                  </a:cubicBezTo>
                  <a:cubicBezTo>
                    <a:pt x="1936" y="2396"/>
                    <a:pt x="1969" y="2363"/>
                    <a:pt x="2002" y="2330"/>
                  </a:cubicBezTo>
                  <a:cubicBezTo>
                    <a:pt x="2102" y="2263"/>
                    <a:pt x="2069" y="2129"/>
                    <a:pt x="2002" y="2063"/>
                  </a:cubicBezTo>
                  <a:lnTo>
                    <a:pt x="1535" y="1629"/>
                  </a:lnTo>
                  <a:cubicBezTo>
                    <a:pt x="1635" y="1362"/>
                    <a:pt x="1669" y="1129"/>
                    <a:pt x="1669" y="862"/>
                  </a:cubicBezTo>
                  <a:cubicBezTo>
                    <a:pt x="1735" y="562"/>
                    <a:pt x="1602" y="261"/>
                    <a:pt x="1335" y="61"/>
                  </a:cubicBezTo>
                  <a:cubicBezTo>
                    <a:pt x="1265" y="19"/>
                    <a:pt x="1184" y="1"/>
                    <a:pt x="1100"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41"/>
            <p:cNvSpPr/>
            <p:nvPr/>
          </p:nvSpPr>
          <p:spPr>
            <a:xfrm>
              <a:off x="2501125" y="2653175"/>
              <a:ext cx="10875" cy="31725"/>
            </a:xfrm>
            <a:custGeom>
              <a:avLst/>
              <a:gdLst/>
              <a:ahLst/>
              <a:cxnLst/>
              <a:rect l="l" t="t" r="r" b="b"/>
              <a:pathLst>
                <a:path w="435" h="1269" extrusionOk="0">
                  <a:moveTo>
                    <a:pt x="401" y="0"/>
                  </a:moveTo>
                  <a:lnTo>
                    <a:pt x="67" y="234"/>
                  </a:lnTo>
                  <a:cubicBezTo>
                    <a:pt x="34" y="234"/>
                    <a:pt x="0" y="267"/>
                    <a:pt x="0" y="301"/>
                  </a:cubicBezTo>
                  <a:lnTo>
                    <a:pt x="0" y="1268"/>
                  </a:lnTo>
                  <a:lnTo>
                    <a:pt x="67" y="1268"/>
                  </a:lnTo>
                  <a:lnTo>
                    <a:pt x="401" y="1068"/>
                  </a:lnTo>
                  <a:cubicBezTo>
                    <a:pt x="434" y="1068"/>
                    <a:pt x="434" y="1035"/>
                    <a:pt x="434" y="1001"/>
                  </a:cubicBezTo>
                  <a:lnTo>
                    <a:pt x="434" y="34"/>
                  </a:lnTo>
                  <a:cubicBezTo>
                    <a:pt x="434" y="0"/>
                    <a:pt x="401" y="0"/>
                    <a:pt x="401"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41"/>
            <p:cNvSpPr/>
            <p:nvPr/>
          </p:nvSpPr>
          <p:spPr>
            <a:xfrm>
              <a:off x="2514475" y="2646500"/>
              <a:ext cx="10850" cy="30875"/>
            </a:xfrm>
            <a:custGeom>
              <a:avLst/>
              <a:gdLst/>
              <a:ahLst/>
              <a:cxnLst/>
              <a:rect l="l" t="t" r="r" b="b"/>
              <a:pathLst>
                <a:path w="434" h="1235" extrusionOk="0">
                  <a:moveTo>
                    <a:pt x="400" y="1"/>
                  </a:moveTo>
                  <a:lnTo>
                    <a:pt x="34" y="167"/>
                  </a:lnTo>
                  <a:cubicBezTo>
                    <a:pt x="34" y="201"/>
                    <a:pt x="0" y="234"/>
                    <a:pt x="0" y="267"/>
                  </a:cubicBezTo>
                  <a:lnTo>
                    <a:pt x="0" y="1201"/>
                  </a:lnTo>
                  <a:cubicBezTo>
                    <a:pt x="0" y="1235"/>
                    <a:pt x="34" y="1235"/>
                    <a:pt x="34" y="1235"/>
                  </a:cubicBezTo>
                  <a:lnTo>
                    <a:pt x="400" y="1035"/>
                  </a:lnTo>
                  <a:cubicBezTo>
                    <a:pt x="434" y="1035"/>
                    <a:pt x="434" y="1001"/>
                    <a:pt x="434" y="968"/>
                  </a:cubicBezTo>
                  <a:lnTo>
                    <a:pt x="434" y="1"/>
                  </a:ln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41"/>
            <p:cNvSpPr/>
            <p:nvPr/>
          </p:nvSpPr>
          <p:spPr>
            <a:xfrm>
              <a:off x="2527800" y="2638175"/>
              <a:ext cx="10875" cy="31700"/>
            </a:xfrm>
            <a:custGeom>
              <a:avLst/>
              <a:gdLst/>
              <a:ahLst/>
              <a:cxnLst/>
              <a:rect l="l" t="t" r="r" b="b"/>
              <a:pathLst>
                <a:path w="435" h="1268" extrusionOk="0">
                  <a:moveTo>
                    <a:pt x="401" y="0"/>
                  </a:moveTo>
                  <a:lnTo>
                    <a:pt x="34" y="200"/>
                  </a:lnTo>
                  <a:cubicBezTo>
                    <a:pt x="34" y="234"/>
                    <a:pt x="1" y="234"/>
                    <a:pt x="1" y="267"/>
                  </a:cubicBezTo>
                  <a:lnTo>
                    <a:pt x="1" y="1234"/>
                  </a:lnTo>
                  <a:cubicBezTo>
                    <a:pt x="1" y="1268"/>
                    <a:pt x="34" y="1268"/>
                    <a:pt x="34" y="1268"/>
                  </a:cubicBezTo>
                  <a:lnTo>
                    <a:pt x="401" y="1067"/>
                  </a:lnTo>
                  <a:cubicBezTo>
                    <a:pt x="435" y="1034"/>
                    <a:pt x="435" y="1001"/>
                    <a:pt x="435" y="1001"/>
                  </a:cubicBezTo>
                  <a:lnTo>
                    <a:pt x="435" y="33"/>
                  </a:lnTo>
                  <a:cubicBezTo>
                    <a:pt x="435" y="0"/>
                    <a:pt x="435" y="0"/>
                    <a:pt x="401"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41"/>
            <p:cNvSpPr/>
            <p:nvPr/>
          </p:nvSpPr>
          <p:spPr>
            <a:xfrm>
              <a:off x="2501125" y="2684025"/>
              <a:ext cx="10875" cy="32550"/>
            </a:xfrm>
            <a:custGeom>
              <a:avLst/>
              <a:gdLst/>
              <a:ahLst/>
              <a:cxnLst/>
              <a:rect l="l" t="t" r="r" b="b"/>
              <a:pathLst>
                <a:path w="435" h="1302" extrusionOk="0">
                  <a:moveTo>
                    <a:pt x="401" y="1"/>
                  </a:moveTo>
                  <a:lnTo>
                    <a:pt x="67" y="234"/>
                  </a:lnTo>
                  <a:cubicBezTo>
                    <a:pt x="34" y="234"/>
                    <a:pt x="0" y="268"/>
                    <a:pt x="0" y="301"/>
                  </a:cubicBezTo>
                  <a:lnTo>
                    <a:pt x="0" y="1268"/>
                  </a:lnTo>
                  <a:cubicBezTo>
                    <a:pt x="0" y="1302"/>
                    <a:pt x="67" y="1302"/>
                    <a:pt x="67" y="1302"/>
                  </a:cubicBezTo>
                  <a:lnTo>
                    <a:pt x="401" y="1068"/>
                  </a:lnTo>
                  <a:cubicBezTo>
                    <a:pt x="434" y="1068"/>
                    <a:pt x="434" y="1035"/>
                    <a:pt x="434" y="1001"/>
                  </a:cubicBezTo>
                  <a:lnTo>
                    <a:pt x="434" y="34"/>
                  </a:lnTo>
                  <a:cubicBezTo>
                    <a:pt x="434" y="1"/>
                    <a:pt x="401" y="1"/>
                    <a:pt x="401"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41"/>
            <p:cNvSpPr/>
            <p:nvPr/>
          </p:nvSpPr>
          <p:spPr>
            <a:xfrm>
              <a:off x="2514475" y="2677350"/>
              <a:ext cx="10850" cy="30900"/>
            </a:xfrm>
            <a:custGeom>
              <a:avLst/>
              <a:gdLst/>
              <a:ahLst/>
              <a:cxnLst/>
              <a:rect l="l" t="t" r="r" b="b"/>
              <a:pathLst>
                <a:path w="434" h="1236" extrusionOk="0">
                  <a:moveTo>
                    <a:pt x="400" y="1"/>
                  </a:moveTo>
                  <a:lnTo>
                    <a:pt x="34" y="201"/>
                  </a:lnTo>
                  <a:cubicBezTo>
                    <a:pt x="34" y="201"/>
                    <a:pt x="0" y="234"/>
                    <a:pt x="0" y="268"/>
                  </a:cubicBezTo>
                  <a:lnTo>
                    <a:pt x="0" y="1202"/>
                  </a:lnTo>
                  <a:cubicBezTo>
                    <a:pt x="0" y="1235"/>
                    <a:pt x="34" y="1235"/>
                    <a:pt x="34" y="1235"/>
                  </a:cubicBezTo>
                  <a:lnTo>
                    <a:pt x="400" y="1035"/>
                  </a:lnTo>
                  <a:cubicBezTo>
                    <a:pt x="434" y="1035"/>
                    <a:pt x="434" y="1002"/>
                    <a:pt x="434" y="1002"/>
                  </a:cubicBezTo>
                  <a:lnTo>
                    <a:pt x="434" y="34"/>
                  </a:lnTo>
                  <a:cubicBezTo>
                    <a:pt x="434" y="1"/>
                    <a:pt x="434" y="1"/>
                    <a:pt x="400"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41"/>
            <p:cNvSpPr/>
            <p:nvPr/>
          </p:nvSpPr>
          <p:spPr>
            <a:xfrm>
              <a:off x="2527800" y="2669025"/>
              <a:ext cx="10875" cy="31700"/>
            </a:xfrm>
            <a:custGeom>
              <a:avLst/>
              <a:gdLst/>
              <a:ahLst/>
              <a:cxnLst/>
              <a:rect l="l" t="t" r="r" b="b"/>
              <a:pathLst>
                <a:path w="435" h="1268" extrusionOk="0">
                  <a:moveTo>
                    <a:pt x="401" y="0"/>
                  </a:moveTo>
                  <a:lnTo>
                    <a:pt x="34" y="200"/>
                  </a:lnTo>
                  <a:cubicBezTo>
                    <a:pt x="34" y="234"/>
                    <a:pt x="1" y="267"/>
                    <a:pt x="1" y="267"/>
                  </a:cubicBezTo>
                  <a:lnTo>
                    <a:pt x="1" y="1234"/>
                  </a:lnTo>
                  <a:cubicBezTo>
                    <a:pt x="1" y="1268"/>
                    <a:pt x="34" y="1268"/>
                    <a:pt x="34" y="1268"/>
                  </a:cubicBezTo>
                  <a:lnTo>
                    <a:pt x="401" y="1068"/>
                  </a:lnTo>
                  <a:cubicBezTo>
                    <a:pt x="435" y="1034"/>
                    <a:pt x="435" y="1034"/>
                    <a:pt x="435" y="1001"/>
                  </a:cubicBezTo>
                  <a:lnTo>
                    <a:pt x="435" y="34"/>
                  </a:lnTo>
                  <a:cubicBezTo>
                    <a:pt x="435" y="0"/>
                    <a:pt x="435" y="0"/>
                    <a:pt x="401"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41"/>
            <p:cNvSpPr/>
            <p:nvPr/>
          </p:nvSpPr>
          <p:spPr>
            <a:xfrm>
              <a:off x="2501950" y="2764300"/>
              <a:ext cx="12325" cy="28500"/>
            </a:xfrm>
            <a:custGeom>
              <a:avLst/>
              <a:gdLst/>
              <a:ahLst/>
              <a:cxnLst/>
              <a:rect l="l" t="t" r="r" b="b"/>
              <a:pathLst>
                <a:path w="493" h="1140" extrusionOk="0">
                  <a:moveTo>
                    <a:pt x="451" y="0"/>
                  </a:moveTo>
                  <a:cubicBezTo>
                    <a:pt x="443" y="0"/>
                    <a:pt x="434" y="9"/>
                    <a:pt x="434" y="25"/>
                  </a:cubicBezTo>
                  <a:lnTo>
                    <a:pt x="1" y="793"/>
                  </a:lnTo>
                  <a:lnTo>
                    <a:pt x="1" y="893"/>
                  </a:lnTo>
                  <a:lnTo>
                    <a:pt x="434" y="1126"/>
                  </a:lnTo>
                  <a:cubicBezTo>
                    <a:pt x="434" y="1135"/>
                    <a:pt x="439" y="1139"/>
                    <a:pt x="446" y="1139"/>
                  </a:cubicBezTo>
                  <a:cubicBezTo>
                    <a:pt x="463" y="1139"/>
                    <a:pt x="492" y="1108"/>
                    <a:pt x="468" y="1059"/>
                  </a:cubicBezTo>
                  <a:lnTo>
                    <a:pt x="468" y="25"/>
                  </a:lnTo>
                  <a:cubicBezTo>
                    <a:pt x="468" y="9"/>
                    <a:pt x="459" y="0"/>
                    <a:pt x="451"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41"/>
            <p:cNvSpPr/>
            <p:nvPr/>
          </p:nvSpPr>
          <p:spPr>
            <a:xfrm>
              <a:off x="2506125" y="2769925"/>
              <a:ext cx="16700" cy="15350"/>
            </a:xfrm>
            <a:custGeom>
              <a:avLst/>
              <a:gdLst/>
              <a:ahLst/>
              <a:cxnLst/>
              <a:rect l="l" t="t" r="r" b="b"/>
              <a:pathLst>
                <a:path w="668" h="614" extrusionOk="0">
                  <a:moveTo>
                    <a:pt x="668" y="0"/>
                  </a:moveTo>
                  <a:lnTo>
                    <a:pt x="67" y="334"/>
                  </a:lnTo>
                  <a:cubicBezTo>
                    <a:pt x="34" y="367"/>
                    <a:pt x="1" y="434"/>
                    <a:pt x="1" y="501"/>
                  </a:cubicBezTo>
                  <a:cubicBezTo>
                    <a:pt x="1" y="576"/>
                    <a:pt x="19" y="613"/>
                    <a:pt x="43" y="613"/>
                  </a:cubicBezTo>
                  <a:cubicBezTo>
                    <a:pt x="51" y="613"/>
                    <a:pt x="59" y="609"/>
                    <a:pt x="67" y="601"/>
                  </a:cubicBezTo>
                  <a:lnTo>
                    <a:pt x="668" y="267"/>
                  </a:lnTo>
                  <a:lnTo>
                    <a:pt x="668" y="0"/>
                  </a:ln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41"/>
            <p:cNvSpPr/>
            <p:nvPr/>
          </p:nvSpPr>
          <p:spPr>
            <a:xfrm>
              <a:off x="2525300" y="2765750"/>
              <a:ext cx="5025" cy="9200"/>
            </a:xfrm>
            <a:custGeom>
              <a:avLst/>
              <a:gdLst/>
              <a:ahLst/>
              <a:cxnLst/>
              <a:rect l="l" t="t" r="r" b="b"/>
              <a:pathLst>
                <a:path w="201" h="368" extrusionOk="0">
                  <a:moveTo>
                    <a:pt x="201" y="1"/>
                  </a:moveTo>
                  <a:lnTo>
                    <a:pt x="1" y="101"/>
                  </a:lnTo>
                  <a:lnTo>
                    <a:pt x="1" y="368"/>
                  </a:lnTo>
                  <a:lnTo>
                    <a:pt x="201" y="268"/>
                  </a:lnTo>
                  <a:lnTo>
                    <a:pt x="201" y="1"/>
                  </a:ln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41"/>
            <p:cNvSpPr/>
            <p:nvPr/>
          </p:nvSpPr>
          <p:spPr>
            <a:xfrm>
              <a:off x="2532825" y="2758750"/>
              <a:ext cx="10850" cy="32350"/>
            </a:xfrm>
            <a:custGeom>
              <a:avLst/>
              <a:gdLst/>
              <a:ahLst/>
              <a:cxnLst/>
              <a:rect l="l" t="t" r="r" b="b"/>
              <a:pathLst>
                <a:path w="434" h="1294" extrusionOk="0">
                  <a:moveTo>
                    <a:pt x="366" y="1"/>
                  </a:moveTo>
                  <a:cubicBezTo>
                    <a:pt x="354" y="1"/>
                    <a:pt x="343" y="5"/>
                    <a:pt x="334" y="14"/>
                  </a:cubicBezTo>
                  <a:lnTo>
                    <a:pt x="0" y="181"/>
                  </a:lnTo>
                  <a:lnTo>
                    <a:pt x="0" y="447"/>
                  </a:lnTo>
                  <a:lnTo>
                    <a:pt x="234" y="314"/>
                  </a:lnTo>
                  <a:lnTo>
                    <a:pt x="234" y="1181"/>
                  </a:lnTo>
                  <a:cubicBezTo>
                    <a:pt x="234" y="1256"/>
                    <a:pt x="252" y="1294"/>
                    <a:pt x="290" y="1294"/>
                  </a:cubicBezTo>
                  <a:cubicBezTo>
                    <a:pt x="302" y="1294"/>
                    <a:pt x="317" y="1290"/>
                    <a:pt x="334" y="1281"/>
                  </a:cubicBezTo>
                  <a:cubicBezTo>
                    <a:pt x="400" y="1215"/>
                    <a:pt x="434" y="1148"/>
                    <a:pt x="434" y="1081"/>
                  </a:cubicBezTo>
                  <a:lnTo>
                    <a:pt x="434" y="81"/>
                  </a:lnTo>
                  <a:cubicBezTo>
                    <a:pt x="434" y="32"/>
                    <a:pt x="398" y="1"/>
                    <a:pt x="366"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41"/>
            <p:cNvSpPr/>
            <p:nvPr/>
          </p:nvSpPr>
          <p:spPr>
            <a:xfrm>
              <a:off x="2500300" y="2846675"/>
              <a:ext cx="34825" cy="62550"/>
            </a:xfrm>
            <a:custGeom>
              <a:avLst/>
              <a:gdLst/>
              <a:ahLst/>
              <a:cxnLst/>
              <a:rect l="l" t="t" r="r" b="b"/>
              <a:pathLst>
                <a:path w="1393" h="2502" extrusionOk="0">
                  <a:moveTo>
                    <a:pt x="952" y="1"/>
                  </a:moveTo>
                  <a:cubicBezTo>
                    <a:pt x="865" y="1"/>
                    <a:pt x="768" y="32"/>
                    <a:pt x="667" y="99"/>
                  </a:cubicBezTo>
                  <a:cubicBezTo>
                    <a:pt x="200" y="500"/>
                    <a:pt x="0" y="1134"/>
                    <a:pt x="67" y="1734"/>
                  </a:cubicBezTo>
                  <a:cubicBezTo>
                    <a:pt x="134" y="2234"/>
                    <a:pt x="434" y="2234"/>
                    <a:pt x="467" y="2468"/>
                  </a:cubicBezTo>
                  <a:cubicBezTo>
                    <a:pt x="467" y="2501"/>
                    <a:pt x="500" y="2501"/>
                    <a:pt x="500" y="2501"/>
                  </a:cubicBezTo>
                  <a:lnTo>
                    <a:pt x="901" y="2268"/>
                  </a:lnTo>
                  <a:cubicBezTo>
                    <a:pt x="934" y="2268"/>
                    <a:pt x="934" y="2234"/>
                    <a:pt x="934" y="2201"/>
                  </a:cubicBezTo>
                  <a:cubicBezTo>
                    <a:pt x="1001" y="1867"/>
                    <a:pt x="1368" y="1500"/>
                    <a:pt x="1368" y="700"/>
                  </a:cubicBezTo>
                  <a:cubicBezTo>
                    <a:pt x="1393" y="276"/>
                    <a:pt x="1212" y="1"/>
                    <a:pt x="952"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41"/>
            <p:cNvSpPr/>
            <p:nvPr/>
          </p:nvSpPr>
          <p:spPr>
            <a:xfrm>
              <a:off x="2511975" y="2907525"/>
              <a:ext cx="11700" cy="16700"/>
            </a:xfrm>
            <a:custGeom>
              <a:avLst/>
              <a:gdLst/>
              <a:ahLst/>
              <a:cxnLst/>
              <a:rect l="l" t="t" r="r" b="b"/>
              <a:pathLst>
                <a:path w="468" h="668" extrusionOk="0">
                  <a:moveTo>
                    <a:pt x="434" y="0"/>
                  </a:moveTo>
                  <a:lnTo>
                    <a:pt x="67" y="201"/>
                  </a:lnTo>
                  <a:cubicBezTo>
                    <a:pt x="33" y="234"/>
                    <a:pt x="0" y="267"/>
                    <a:pt x="0" y="301"/>
                  </a:cubicBezTo>
                  <a:lnTo>
                    <a:pt x="0" y="634"/>
                  </a:lnTo>
                  <a:cubicBezTo>
                    <a:pt x="0" y="668"/>
                    <a:pt x="33" y="668"/>
                    <a:pt x="67" y="668"/>
                  </a:cubicBezTo>
                  <a:lnTo>
                    <a:pt x="434" y="467"/>
                  </a:lnTo>
                  <a:cubicBezTo>
                    <a:pt x="467" y="434"/>
                    <a:pt x="467" y="401"/>
                    <a:pt x="467" y="401"/>
                  </a:cubicBezTo>
                  <a:lnTo>
                    <a:pt x="467" y="34"/>
                  </a:lnTo>
                  <a:cubicBezTo>
                    <a:pt x="467" y="0"/>
                    <a:pt x="467" y="0"/>
                    <a:pt x="434"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41"/>
            <p:cNvSpPr/>
            <p:nvPr/>
          </p:nvSpPr>
          <p:spPr>
            <a:xfrm>
              <a:off x="2501125" y="2641900"/>
              <a:ext cx="43550" cy="77725"/>
            </a:xfrm>
            <a:custGeom>
              <a:avLst/>
              <a:gdLst/>
              <a:ahLst/>
              <a:cxnLst/>
              <a:rect l="l" t="t" r="r" b="b"/>
              <a:pathLst>
                <a:path w="1742" h="3109" extrusionOk="0">
                  <a:moveTo>
                    <a:pt x="1085" y="318"/>
                  </a:moveTo>
                  <a:cubicBezTo>
                    <a:pt x="1321" y="318"/>
                    <a:pt x="1502" y="572"/>
                    <a:pt x="1502" y="985"/>
                  </a:cubicBezTo>
                  <a:cubicBezTo>
                    <a:pt x="1502" y="1519"/>
                    <a:pt x="1268" y="2019"/>
                    <a:pt x="868" y="2319"/>
                  </a:cubicBezTo>
                  <a:cubicBezTo>
                    <a:pt x="785" y="2365"/>
                    <a:pt x="708" y="2386"/>
                    <a:pt x="637" y="2386"/>
                  </a:cubicBezTo>
                  <a:cubicBezTo>
                    <a:pt x="394" y="2386"/>
                    <a:pt x="234" y="2133"/>
                    <a:pt x="234" y="1719"/>
                  </a:cubicBezTo>
                  <a:cubicBezTo>
                    <a:pt x="201" y="1185"/>
                    <a:pt x="434" y="685"/>
                    <a:pt x="868" y="385"/>
                  </a:cubicBezTo>
                  <a:cubicBezTo>
                    <a:pt x="943" y="340"/>
                    <a:pt x="1016" y="318"/>
                    <a:pt x="1085" y="318"/>
                  </a:cubicBezTo>
                  <a:close/>
                  <a:moveTo>
                    <a:pt x="1162" y="1"/>
                  </a:moveTo>
                  <a:cubicBezTo>
                    <a:pt x="1033" y="1"/>
                    <a:pt x="887" y="59"/>
                    <a:pt x="734" y="185"/>
                  </a:cubicBezTo>
                  <a:cubicBezTo>
                    <a:pt x="334" y="552"/>
                    <a:pt x="101" y="1052"/>
                    <a:pt x="34" y="1619"/>
                  </a:cubicBezTo>
                  <a:cubicBezTo>
                    <a:pt x="0" y="1886"/>
                    <a:pt x="34" y="2153"/>
                    <a:pt x="134" y="2386"/>
                  </a:cubicBezTo>
                  <a:lnTo>
                    <a:pt x="0" y="3053"/>
                  </a:lnTo>
                  <a:cubicBezTo>
                    <a:pt x="0" y="3092"/>
                    <a:pt x="0" y="3109"/>
                    <a:pt x="14" y="3109"/>
                  </a:cubicBezTo>
                  <a:cubicBezTo>
                    <a:pt x="23" y="3109"/>
                    <a:pt x="40" y="3101"/>
                    <a:pt x="67" y="3087"/>
                  </a:cubicBezTo>
                  <a:lnTo>
                    <a:pt x="434" y="2686"/>
                  </a:lnTo>
                  <a:cubicBezTo>
                    <a:pt x="468" y="2692"/>
                    <a:pt x="503" y="2695"/>
                    <a:pt x="537" y="2695"/>
                  </a:cubicBezTo>
                  <a:cubicBezTo>
                    <a:pt x="702" y="2695"/>
                    <a:pt x="863" y="2630"/>
                    <a:pt x="1001" y="2520"/>
                  </a:cubicBezTo>
                  <a:cubicBezTo>
                    <a:pt x="1401" y="2153"/>
                    <a:pt x="1635" y="1619"/>
                    <a:pt x="1668" y="1085"/>
                  </a:cubicBezTo>
                  <a:cubicBezTo>
                    <a:pt x="1741" y="427"/>
                    <a:pt x="1512" y="1"/>
                    <a:pt x="1162"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41"/>
            <p:cNvSpPr/>
            <p:nvPr/>
          </p:nvSpPr>
          <p:spPr>
            <a:xfrm>
              <a:off x="2501125" y="2957975"/>
              <a:ext cx="43550" cy="78325"/>
            </a:xfrm>
            <a:custGeom>
              <a:avLst/>
              <a:gdLst/>
              <a:ahLst/>
              <a:cxnLst/>
              <a:rect l="l" t="t" r="r" b="b"/>
              <a:pathLst>
                <a:path w="1742" h="3133" extrusionOk="0">
                  <a:moveTo>
                    <a:pt x="1073" y="322"/>
                  </a:moveTo>
                  <a:cubicBezTo>
                    <a:pt x="1315" y="322"/>
                    <a:pt x="1502" y="597"/>
                    <a:pt x="1502" y="1018"/>
                  </a:cubicBezTo>
                  <a:cubicBezTo>
                    <a:pt x="1502" y="1518"/>
                    <a:pt x="1268" y="2019"/>
                    <a:pt x="868" y="2352"/>
                  </a:cubicBezTo>
                  <a:cubicBezTo>
                    <a:pt x="786" y="2397"/>
                    <a:pt x="709" y="2418"/>
                    <a:pt x="639" y="2418"/>
                  </a:cubicBezTo>
                  <a:cubicBezTo>
                    <a:pt x="395" y="2418"/>
                    <a:pt x="234" y="2159"/>
                    <a:pt x="234" y="1718"/>
                  </a:cubicBezTo>
                  <a:cubicBezTo>
                    <a:pt x="201" y="1218"/>
                    <a:pt x="434" y="718"/>
                    <a:pt x="868" y="384"/>
                  </a:cubicBezTo>
                  <a:cubicBezTo>
                    <a:pt x="938" y="342"/>
                    <a:pt x="1008" y="322"/>
                    <a:pt x="1073" y="322"/>
                  </a:cubicBezTo>
                  <a:close/>
                  <a:moveTo>
                    <a:pt x="1160" y="1"/>
                  </a:moveTo>
                  <a:cubicBezTo>
                    <a:pt x="1031" y="1"/>
                    <a:pt x="886" y="59"/>
                    <a:pt x="734" y="184"/>
                  </a:cubicBezTo>
                  <a:cubicBezTo>
                    <a:pt x="334" y="584"/>
                    <a:pt x="101" y="1085"/>
                    <a:pt x="34" y="1618"/>
                  </a:cubicBezTo>
                  <a:cubicBezTo>
                    <a:pt x="0" y="1885"/>
                    <a:pt x="34" y="2152"/>
                    <a:pt x="134" y="2419"/>
                  </a:cubicBezTo>
                  <a:lnTo>
                    <a:pt x="0" y="3053"/>
                  </a:lnTo>
                  <a:cubicBezTo>
                    <a:pt x="0" y="3102"/>
                    <a:pt x="0" y="3133"/>
                    <a:pt x="27" y="3133"/>
                  </a:cubicBezTo>
                  <a:cubicBezTo>
                    <a:pt x="36" y="3133"/>
                    <a:pt x="49" y="3128"/>
                    <a:pt x="67" y="3119"/>
                  </a:cubicBezTo>
                  <a:lnTo>
                    <a:pt x="434" y="2686"/>
                  </a:lnTo>
                  <a:cubicBezTo>
                    <a:pt x="488" y="2704"/>
                    <a:pt x="541" y="2712"/>
                    <a:pt x="594" y="2712"/>
                  </a:cubicBezTo>
                  <a:cubicBezTo>
                    <a:pt x="739" y="2712"/>
                    <a:pt x="879" y="2650"/>
                    <a:pt x="1001" y="2552"/>
                  </a:cubicBezTo>
                  <a:cubicBezTo>
                    <a:pt x="1401" y="2152"/>
                    <a:pt x="1635" y="1652"/>
                    <a:pt x="1668" y="1118"/>
                  </a:cubicBezTo>
                  <a:cubicBezTo>
                    <a:pt x="1742" y="434"/>
                    <a:pt x="1511" y="1"/>
                    <a:pt x="1160"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41"/>
            <p:cNvSpPr/>
            <p:nvPr/>
          </p:nvSpPr>
          <p:spPr>
            <a:xfrm>
              <a:off x="2516125" y="3069800"/>
              <a:ext cx="16725" cy="27400"/>
            </a:xfrm>
            <a:custGeom>
              <a:avLst/>
              <a:gdLst/>
              <a:ahLst/>
              <a:cxnLst/>
              <a:rect l="l" t="t" r="r" b="b"/>
              <a:pathLst>
                <a:path w="669" h="1096" extrusionOk="0">
                  <a:moveTo>
                    <a:pt x="453" y="0"/>
                  </a:moveTo>
                  <a:cubicBezTo>
                    <a:pt x="415" y="0"/>
                    <a:pt x="375" y="15"/>
                    <a:pt x="334" y="47"/>
                  </a:cubicBezTo>
                  <a:cubicBezTo>
                    <a:pt x="101" y="214"/>
                    <a:pt x="1" y="448"/>
                    <a:pt x="1" y="748"/>
                  </a:cubicBezTo>
                  <a:cubicBezTo>
                    <a:pt x="1" y="950"/>
                    <a:pt x="78" y="1095"/>
                    <a:pt x="202" y="1095"/>
                  </a:cubicBezTo>
                  <a:cubicBezTo>
                    <a:pt x="242" y="1095"/>
                    <a:pt x="286" y="1080"/>
                    <a:pt x="334" y="1048"/>
                  </a:cubicBezTo>
                  <a:cubicBezTo>
                    <a:pt x="535" y="881"/>
                    <a:pt x="668" y="615"/>
                    <a:pt x="668" y="348"/>
                  </a:cubicBezTo>
                  <a:cubicBezTo>
                    <a:pt x="668" y="145"/>
                    <a:pt x="572" y="0"/>
                    <a:pt x="453"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41"/>
            <p:cNvSpPr/>
            <p:nvPr/>
          </p:nvSpPr>
          <p:spPr>
            <a:xfrm>
              <a:off x="2535325" y="3075350"/>
              <a:ext cx="11700" cy="17950"/>
            </a:xfrm>
            <a:custGeom>
              <a:avLst/>
              <a:gdLst/>
              <a:ahLst/>
              <a:cxnLst/>
              <a:rect l="l" t="t" r="r" b="b"/>
              <a:pathLst>
                <a:path w="468" h="718" extrusionOk="0">
                  <a:moveTo>
                    <a:pt x="326" y="1"/>
                  </a:moveTo>
                  <a:cubicBezTo>
                    <a:pt x="298" y="1"/>
                    <a:pt x="267" y="9"/>
                    <a:pt x="234" y="26"/>
                  </a:cubicBezTo>
                  <a:cubicBezTo>
                    <a:pt x="100" y="126"/>
                    <a:pt x="0" y="292"/>
                    <a:pt x="0" y="493"/>
                  </a:cubicBezTo>
                  <a:cubicBezTo>
                    <a:pt x="0" y="643"/>
                    <a:pt x="56" y="718"/>
                    <a:pt x="141" y="718"/>
                  </a:cubicBezTo>
                  <a:cubicBezTo>
                    <a:pt x="169" y="718"/>
                    <a:pt x="200" y="709"/>
                    <a:pt x="234" y="693"/>
                  </a:cubicBezTo>
                  <a:cubicBezTo>
                    <a:pt x="367" y="593"/>
                    <a:pt x="467" y="426"/>
                    <a:pt x="467" y="226"/>
                  </a:cubicBezTo>
                  <a:cubicBezTo>
                    <a:pt x="467" y="76"/>
                    <a:pt x="411" y="1"/>
                    <a:pt x="326"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41"/>
            <p:cNvSpPr/>
            <p:nvPr/>
          </p:nvSpPr>
          <p:spPr>
            <a:xfrm>
              <a:off x="2514475" y="3097500"/>
              <a:ext cx="19200" cy="42725"/>
            </a:xfrm>
            <a:custGeom>
              <a:avLst/>
              <a:gdLst/>
              <a:ahLst/>
              <a:cxnLst/>
              <a:rect l="l" t="t" r="r" b="b"/>
              <a:pathLst>
                <a:path w="768" h="1709" extrusionOk="0">
                  <a:moveTo>
                    <a:pt x="605" y="1"/>
                  </a:moveTo>
                  <a:cubicBezTo>
                    <a:pt x="572" y="1"/>
                    <a:pt x="536" y="13"/>
                    <a:pt x="501" y="40"/>
                  </a:cubicBezTo>
                  <a:lnTo>
                    <a:pt x="267" y="174"/>
                  </a:lnTo>
                  <a:cubicBezTo>
                    <a:pt x="100" y="274"/>
                    <a:pt x="0" y="474"/>
                    <a:pt x="0" y="707"/>
                  </a:cubicBezTo>
                  <a:lnTo>
                    <a:pt x="0" y="1708"/>
                  </a:lnTo>
                  <a:lnTo>
                    <a:pt x="767" y="1274"/>
                  </a:lnTo>
                  <a:lnTo>
                    <a:pt x="767" y="240"/>
                  </a:lnTo>
                  <a:cubicBezTo>
                    <a:pt x="767" y="94"/>
                    <a:pt x="696" y="1"/>
                    <a:pt x="605"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41"/>
            <p:cNvSpPr/>
            <p:nvPr/>
          </p:nvSpPr>
          <p:spPr>
            <a:xfrm>
              <a:off x="2536975" y="3095325"/>
              <a:ext cx="10050" cy="32375"/>
            </a:xfrm>
            <a:custGeom>
              <a:avLst/>
              <a:gdLst/>
              <a:ahLst/>
              <a:cxnLst/>
              <a:rect l="l" t="t" r="r" b="b"/>
              <a:pathLst>
                <a:path w="402" h="1295" extrusionOk="0">
                  <a:moveTo>
                    <a:pt x="279" y="1"/>
                  </a:moveTo>
                  <a:cubicBezTo>
                    <a:pt x="255" y="1"/>
                    <a:pt x="228" y="9"/>
                    <a:pt x="201" y="27"/>
                  </a:cubicBezTo>
                  <a:lnTo>
                    <a:pt x="1" y="161"/>
                  </a:lnTo>
                  <a:lnTo>
                    <a:pt x="1" y="1295"/>
                  </a:lnTo>
                  <a:lnTo>
                    <a:pt x="401" y="1061"/>
                  </a:lnTo>
                  <a:lnTo>
                    <a:pt x="401" y="161"/>
                  </a:lnTo>
                  <a:cubicBezTo>
                    <a:pt x="401" y="63"/>
                    <a:pt x="347" y="1"/>
                    <a:pt x="279"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41"/>
            <p:cNvSpPr/>
            <p:nvPr/>
          </p:nvSpPr>
          <p:spPr>
            <a:xfrm>
              <a:off x="2501125" y="3094650"/>
              <a:ext cx="11700" cy="18575"/>
            </a:xfrm>
            <a:custGeom>
              <a:avLst/>
              <a:gdLst/>
              <a:ahLst/>
              <a:cxnLst/>
              <a:rect l="l" t="t" r="r" b="b"/>
              <a:pathLst>
                <a:path w="468" h="743" extrusionOk="0">
                  <a:moveTo>
                    <a:pt x="313" y="0"/>
                  </a:moveTo>
                  <a:cubicBezTo>
                    <a:pt x="288" y="0"/>
                    <a:pt x="262" y="7"/>
                    <a:pt x="234" y="21"/>
                  </a:cubicBezTo>
                  <a:cubicBezTo>
                    <a:pt x="101" y="154"/>
                    <a:pt x="0" y="321"/>
                    <a:pt x="34" y="521"/>
                  </a:cubicBezTo>
                  <a:cubicBezTo>
                    <a:pt x="34" y="652"/>
                    <a:pt x="96" y="742"/>
                    <a:pt x="171" y="742"/>
                  </a:cubicBezTo>
                  <a:cubicBezTo>
                    <a:pt x="191" y="742"/>
                    <a:pt x="213" y="736"/>
                    <a:pt x="234" y="721"/>
                  </a:cubicBezTo>
                  <a:cubicBezTo>
                    <a:pt x="367" y="588"/>
                    <a:pt x="467" y="421"/>
                    <a:pt x="467" y="254"/>
                  </a:cubicBezTo>
                  <a:cubicBezTo>
                    <a:pt x="467" y="96"/>
                    <a:pt x="405" y="0"/>
                    <a:pt x="313"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41"/>
            <p:cNvSpPr/>
            <p:nvPr/>
          </p:nvSpPr>
          <p:spPr>
            <a:xfrm>
              <a:off x="2501125" y="3113500"/>
              <a:ext cx="10875" cy="34225"/>
            </a:xfrm>
            <a:custGeom>
              <a:avLst/>
              <a:gdLst/>
              <a:ahLst/>
              <a:cxnLst/>
              <a:rect l="l" t="t" r="r" b="b"/>
              <a:pathLst>
                <a:path w="435" h="1369" extrusionOk="0">
                  <a:moveTo>
                    <a:pt x="434" y="1"/>
                  </a:moveTo>
                  <a:lnTo>
                    <a:pt x="201" y="134"/>
                  </a:lnTo>
                  <a:cubicBezTo>
                    <a:pt x="67" y="201"/>
                    <a:pt x="0" y="334"/>
                    <a:pt x="0" y="501"/>
                  </a:cubicBezTo>
                  <a:lnTo>
                    <a:pt x="0" y="1368"/>
                  </a:lnTo>
                  <a:lnTo>
                    <a:pt x="434" y="1135"/>
                  </a:lnTo>
                  <a:lnTo>
                    <a:pt x="434" y="1"/>
                  </a:ln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41"/>
            <p:cNvSpPr/>
            <p:nvPr/>
          </p:nvSpPr>
          <p:spPr>
            <a:xfrm>
              <a:off x="2586175" y="2488250"/>
              <a:ext cx="254375" cy="161425"/>
            </a:xfrm>
            <a:custGeom>
              <a:avLst/>
              <a:gdLst/>
              <a:ahLst/>
              <a:cxnLst/>
              <a:rect l="l" t="t" r="r" b="b"/>
              <a:pathLst>
                <a:path w="10175" h="6457" extrusionOk="0">
                  <a:moveTo>
                    <a:pt x="9925" y="1"/>
                  </a:moveTo>
                  <a:cubicBezTo>
                    <a:pt x="9861" y="1"/>
                    <a:pt x="9787" y="20"/>
                    <a:pt x="9708" y="59"/>
                  </a:cubicBezTo>
                  <a:lnTo>
                    <a:pt x="468" y="5430"/>
                  </a:lnTo>
                  <a:cubicBezTo>
                    <a:pt x="201" y="5597"/>
                    <a:pt x="34" y="5864"/>
                    <a:pt x="1" y="6164"/>
                  </a:cubicBezTo>
                  <a:cubicBezTo>
                    <a:pt x="1" y="6351"/>
                    <a:pt x="99" y="6456"/>
                    <a:pt x="250" y="6456"/>
                  </a:cubicBezTo>
                  <a:cubicBezTo>
                    <a:pt x="315" y="6456"/>
                    <a:pt x="388" y="6437"/>
                    <a:pt x="468" y="6397"/>
                  </a:cubicBezTo>
                  <a:lnTo>
                    <a:pt x="9708" y="1027"/>
                  </a:lnTo>
                  <a:cubicBezTo>
                    <a:pt x="9975" y="860"/>
                    <a:pt x="10141" y="593"/>
                    <a:pt x="10175" y="293"/>
                  </a:cubicBezTo>
                  <a:cubicBezTo>
                    <a:pt x="10175" y="106"/>
                    <a:pt x="10076" y="1"/>
                    <a:pt x="9925"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41"/>
            <p:cNvSpPr/>
            <p:nvPr/>
          </p:nvSpPr>
          <p:spPr>
            <a:xfrm>
              <a:off x="2586175" y="2597500"/>
              <a:ext cx="254375" cy="161400"/>
            </a:xfrm>
            <a:custGeom>
              <a:avLst/>
              <a:gdLst/>
              <a:ahLst/>
              <a:cxnLst/>
              <a:rect l="l" t="t" r="r" b="b"/>
              <a:pathLst>
                <a:path w="10175" h="6456" extrusionOk="0">
                  <a:moveTo>
                    <a:pt x="9925" y="0"/>
                  </a:moveTo>
                  <a:cubicBezTo>
                    <a:pt x="9861" y="0"/>
                    <a:pt x="9787" y="19"/>
                    <a:pt x="9708" y="59"/>
                  </a:cubicBezTo>
                  <a:lnTo>
                    <a:pt x="468" y="5396"/>
                  </a:lnTo>
                  <a:cubicBezTo>
                    <a:pt x="201" y="5563"/>
                    <a:pt x="34" y="5863"/>
                    <a:pt x="1" y="6164"/>
                  </a:cubicBezTo>
                  <a:cubicBezTo>
                    <a:pt x="1" y="6351"/>
                    <a:pt x="99" y="6456"/>
                    <a:pt x="250" y="6456"/>
                  </a:cubicBezTo>
                  <a:cubicBezTo>
                    <a:pt x="315" y="6456"/>
                    <a:pt x="388" y="6437"/>
                    <a:pt x="468" y="6397"/>
                  </a:cubicBezTo>
                  <a:lnTo>
                    <a:pt x="9708" y="1060"/>
                  </a:lnTo>
                  <a:cubicBezTo>
                    <a:pt x="9975" y="893"/>
                    <a:pt x="10141" y="593"/>
                    <a:pt x="10175" y="293"/>
                  </a:cubicBezTo>
                  <a:cubicBezTo>
                    <a:pt x="10175" y="106"/>
                    <a:pt x="10076" y="0"/>
                    <a:pt x="9925"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41"/>
            <p:cNvSpPr/>
            <p:nvPr/>
          </p:nvSpPr>
          <p:spPr>
            <a:xfrm>
              <a:off x="2586175" y="2707000"/>
              <a:ext cx="254375" cy="160900"/>
            </a:xfrm>
            <a:custGeom>
              <a:avLst/>
              <a:gdLst/>
              <a:ahLst/>
              <a:cxnLst/>
              <a:rect l="l" t="t" r="r" b="b"/>
              <a:pathLst>
                <a:path w="10175" h="6436" extrusionOk="0">
                  <a:moveTo>
                    <a:pt x="9947" y="1"/>
                  </a:moveTo>
                  <a:cubicBezTo>
                    <a:pt x="9878" y="1"/>
                    <a:pt x="9797" y="27"/>
                    <a:pt x="9708" y="82"/>
                  </a:cubicBezTo>
                  <a:lnTo>
                    <a:pt x="468" y="5386"/>
                  </a:lnTo>
                  <a:cubicBezTo>
                    <a:pt x="201" y="5553"/>
                    <a:pt x="34" y="5820"/>
                    <a:pt x="1" y="6153"/>
                  </a:cubicBezTo>
                  <a:cubicBezTo>
                    <a:pt x="1" y="6331"/>
                    <a:pt x="90" y="6435"/>
                    <a:pt x="228" y="6435"/>
                  </a:cubicBezTo>
                  <a:cubicBezTo>
                    <a:pt x="297" y="6435"/>
                    <a:pt x="379" y="6409"/>
                    <a:pt x="468" y="6354"/>
                  </a:cubicBezTo>
                  <a:lnTo>
                    <a:pt x="9708" y="1050"/>
                  </a:lnTo>
                  <a:cubicBezTo>
                    <a:pt x="9975" y="883"/>
                    <a:pt x="10141" y="583"/>
                    <a:pt x="10175" y="283"/>
                  </a:cubicBezTo>
                  <a:cubicBezTo>
                    <a:pt x="10175" y="105"/>
                    <a:pt x="10086" y="1"/>
                    <a:pt x="9947"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41"/>
            <p:cNvSpPr/>
            <p:nvPr/>
          </p:nvSpPr>
          <p:spPr>
            <a:xfrm>
              <a:off x="2586175" y="2815425"/>
              <a:ext cx="254375" cy="161150"/>
            </a:xfrm>
            <a:custGeom>
              <a:avLst/>
              <a:gdLst/>
              <a:ahLst/>
              <a:cxnLst/>
              <a:rect l="l" t="t" r="r" b="b"/>
              <a:pathLst>
                <a:path w="10175" h="6446" extrusionOk="0">
                  <a:moveTo>
                    <a:pt x="9947" y="0"/>
                  </a:moveTo>
                  <a:cubicBezTo>
                    <a:pt x="9878" y="0"/>
                    <a:pt x="9797" y="26"/>
                    <a:pt x="9708" y="82"/>
                  </a:cubicBezTo>
                  <a:lnTo>
                    <a:pt x="468" y="5419"/>
                  </a:lnTo>
                  <a:cubicBezTo>
                    <a:pt x="201" y="5586"/>
                    <a:pt x="34" y="5853"/>
                    <a:pt x="1" y="6153"/>
                  </a:cubicBezTo>
                  <a:cubicBezTo>
                    <a:pt x="1" y="6340"/>
                    <a:pt x="99" y="6445"/>
                    <a:pt x="250" y="6445"/>
                  </a:cubicBezTo>
                  <a:cubicBezTo>
                    <a:pt x="315" y="6445"/>
                    <a:pt x="388" y="6426"/>
                    <a:pt x="468" y="6386"/>
                  </a:cubicBezTo>
                  <a:lnTo>
                    <a:pt x="9708" y="1049"/>
                  </a:lnTo>
                  <a:cubicBezTo>
                    <a:pt x="9975" y="882"/>
                    <a:pt x="10141" y="616"/>
                    <a:pt x="10175" y="282"/>
                  </a:cubicBezTo>
                  <a:cubicBezTo>
                    <a:pt x="10175" y="104"/>
                    <a:pt x="10086" y="0"/>
                    <a:pt x="9947"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41"/>
            <p:cNvSpPr/>
            <p:nvPr/>
          </p:nvSpPr>
          <p:spPr>
            <a:xfrm>
              <a:off x="2586175" y="2924400"/>
              <a:ext cx="254375" cy="161425"/>
            </a:xfrm>
            <a:custGeom>
              <a:avLst/>
              <a:gdLst/>
              <a:ahLst/>
              <a:cxnLst/>
              <a:rect l="l" t="t" r="r" b="b"/>
              <a:pathLst>
                <a:path w="10175" h="6457" extrusionOk="0">
                  <a:moveTo>
                    <a:pt x="9925" y="0"/>
                  </a:moveTo>
                  <a:cubicBezTo>
                    <a:pt x="9861" y="0"/>
                    <a:pt x="9787" y="19"/>
                    <a:pt x="9708" y="59"/>
                  </a:cubicBezTo>
                  <a:lnTo>
                    <a:pt x="468" y="5396"/>
                  </a:lnTo>
                  <a:cubicBezTo>
                    <a:pt x="201" y="5563"/>
                    <a:pt x="34" y="5830"/>
                    <a:pt x="1" y="6164"/>
                  </a:cubicBezTo>
                  <a:cubicBezTo>
                    <a:pt x="1" y="6351"/>
                    <a:pt x="99" y="6456"/>
                    <a:pt x="250" y="6456"/>
                  </a:cubicBezTo>
                  <a:cubicBezTo>
                    <a:pt x="315" y="6456"/>
                    <a:pt x="388" y="6437"/>
                    <a:pt x="468" y="6397"/>
                  </a:cubicBezTo>
                  <a:lnTo>
                    <a:pt x="9708" y="1060"/>
                  </a:lnTo>
                  <a:cubicBezTo>
                    <a:pt x="9975" y="893"/>
                    <a:pt x="10141" y="593"/>
                    <a:pt x="10175" y="293"/>
                  </a:cubicBezTo>
                  <a:cubicBezTo>
                    <a:pt x="10175" y="106"/>
                    <a:pt x="10076" y="0"/>
                    <a:pt x="9925"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41"/>
            <p:cNvSpPr/>
            <p:nvPr/>
          </p:nvSpPr>
          <p:spPr>
            <a:xfrm>
              <a:off x="2628725" y="3013250"/>
              <a:ext cx="254375" cy="161525"/>
            </a:xfrm>
            <a:custGeom>
              <a:avLst/>
              <a:gdLst/>
              <a:ahLst/>
              <a:cxnLst/>
              <a:rect l="l" t="t" r="r" b="b"/>
              <a:pathLst>
                <a:path w="10175" h="6461" extrusionOk="0">
                  <a:moveTo>
                    <a:pt x="9928" y="1"/>
                  </a:moveTo>
                  <a:cubicBezTo>
                    <a:pt x="9863" y="1"/>
                    <a:pt x="9788" y="24"/>
                    <a:pt x="9707" y="75"/>
                  </a:cubicBezTo>
                  <a:lnTo>
                    <a:pt x="434" y="5412"/>
                  </a:lnTo>
                  <a:cubicBezTo>
                    <a:pt x="200" y="5578"/>
                    <a:pt x="33" y="5845"/>
                    <a:pt x="0" y="6179"/>
                  </a:cubicBezTo>
                  <a:cubicBezTo>
                    <a:pt x="0" y="6357"/>
                    <a:pt x="89" y="6461"/>
                    <a:pt x="218" y="6461"/>
                  </a:cubicBezTo>
                  <a:cubicBezTo>
                    <a:pt x="282" y="6461"/>
                    <a:pt x="356" y="6435"/>
                    <a:pt x="434" y="6379"/>
                  </a:cubicBezTo>
                  <a:lnTo>
                    <a:pt x="9707" y="1042"/>
                  </a:lnTo>
                  <a:cubicBezTo>
                    <a:pt x="9974" y="875"/>
                    <a:pt x="10141" y="608"/>
                    <a:pt x="10174" y="308"/>
                  </a:cubicBezTo>
                  <a:cubicBezTo>
                    <a:pt x="10174" y="122"/>
                    <a:pt x="10077" y="1"/>
                    <a:pt x="9928"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41"/>
            <p:cNvSpPr/>
            <p:nvPr/>
          </p:nvSpPr>
          <p:spPr>
            <a:xfrm>
              <a:off x="2628725" y="3087025"/>
              <a:ext cx="254375" cy="161400"/>
            </a:xfrm>
            <a:custGeom>
              <a:avLst/>
              <a:gdLst/>
              <a:ahLst/>
              <a:cxnLst/>
              <a:rect l="l" t="t" r="r" b="b"/>
              <a:pathLst>
                <a:path w="10175" h="6456" extrusionOk="0">
                  <a:moveTo>
                    <a:pt x="9925" y="0"/>
                  </a:moveTo>
                  <a:cubicBezTo>
                    <a:pt x="9860" y="0"/>
                    <a:pt x="9787" y="19"/>
                    <a:pt x="9707" y="59"/>
                  </a:cubicBezTo>
                  <a:lnTo>
                    <a:pt x="434" y="5396"/>
                  </a:lnTo>
                  <a:cubicBezTo>
                    <a:pt x="200" y="5563"/>
                    <a:pt x="33" y="5863"/>
                    <a:pt x="0" y="6163"/>
                  </a:cubicBezTo>
                  <a:cubicBezTo>
                    <a:pt x="0" y="6351"/>
                    <a:pt x="99" y="6456"/>
                    <a:pt x="238" y="6456"/>
                  </a:cubicBezTo>
                  <a:cubicBezTo>
                    <a:pt x="297" y="6456"/>
                    <a:pt x="364" y="6437"/>
                    <a:pt x="434" y="6397"/>
                  </a:cubicBezTo>
                  <a:lnTo>
                    <a:pt x="9707" y="1026"/>
                  </a:lnTo>
                  <a:cubicBezTo>
                    <a:pt x="9974" y="893"/>
                    <a:pt x="10141" y="593"/>
                    <a:pt x="10174" y="292"/>
                  </a:cubicBezTo>
                  <a:cubicBezTo>
                    <a:pt x="10174" y="105"/>
                    <a:pt x="10076" y="0"/>
                    <a:pt x="9925"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41"/>
            <p:cNvSpPr/>
            <p:nvPr/>
          </p:nvSpPr>
          <p:spPr>
            <a:xfrm>
              <a:off x="2628725" y="3160400"/>
              <a:ext cx="254375" cy="161425"/>
            </a:xfrm>
            <a:custGeom>
              <a:avLst/>
              <a:gdLst/>
              <a:ahLst/>
              <a:cxnLst/>
              <a:rect l="l" t="t" r="r" b="b"/>
              <a:pathLst>
                <a:path w="10175" h="6457" extrusionOk="0">
                  <a:moveTo>
                    <a:pt x="9925" y="1"/>
                  </a:moveTo>
                  <a:cubicBezTo>
                    <a:pt x="9860" y="1"/>
                    <a:pt x="9787" y="20"/>
                    <a:pt x="9707" y="59"/>
                  </a:cubicBezTo>
                  <a:lnTo>
                    <a:pt x="434" y="5430"/>
                  </a:lnTo>
                  <a:cubicBezTo>
                    <a:pt x="200" y="5597"/>
                    <a:pt x="33" y="5864"/>
                    <a:pt x="0" y="6164"/>
                  </a:cubicBezTo>
                  <a:cubicBezTo>
                    <a:pt x="0" y="6351"/>
                    <a:pt x="99" y="6456"/>
                    <a:pt x="238" y="6456"/>
                  </a:cubicBezTo>
                  <a:cubicBezTo>
                    <a:pt x="297" y="6456"/>
                    <a:pt x="364" y="6437"/>
                    <a:pt x="434" y="6397"/>
                  </a:cubicBezTo>
                  <a:lnTo>
                    <a:pt x="9707" y="1060"/>
                  </a:lnTo>
                  <a:cubicBezTo>
                    <a:pt x="9974" y="893"/>
                    <a:pt x="10141" y="593"/>
                    <a:pt x="10174" y="293"/>
                  </a:cubicBezTo>
                  <a:cubicBezTo>
                    <a:pt x="10174" y="106"/>
                    <a:pt x="10076" y="1"/>
                    <a:pt x="9925"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41"/>
            <p:cNvSpPr/>
            <p:nvPr/>
          </p:nvSpPr>
          <p:spPr>
            <a:xfrm>
              <a:off x="2673750" y="3207375"/>
              <a:ext cx="254375" cy="161150"/>
            </a:xfrm>
            <a:custGeom>
              <a:avLst/>
              <a:gdLst/>
              <a:ahLst/>
              <a:cxnLst/>
              <a:rect l="l" t="t" r="r" b="b"/>
              <a:pathLst>
                <a:path w="10175" h="6446" extrusionOk="0">
                  <a:moveTo>
                    <a:pt x="9947" y="0"/>
                  </a:moveTo>
                  <a:cubicBezTo>
                    <a:pt x="9878" y="0"/>
                    <a:pt x="9796" y="26"/>
                    <a:pt x="9707" y="82"/>
                  </a:cubicBezTo>
                  <a:lnTo>
                    <a:pt x="434" y="5419"/>
                  </a:lnTo>
                  <a:cubicBezTo>
                    <a:pt x="201" y="5586"/>
                    <a:pt x="34" y="5853"/>
                    <a:pt x="0" y="6153"/>
                  </a:cubicBezTo>
                  <a:cubicBezTo>
                    <a:pt x="0" y="6340"/>
                    <a:pt x="99" y="6445"/>
                    <a:pt x="238" y="6445"/>
                  </a:cubicBezTo>
                  <a:cubicBezTo>
                    <a:pt x="298" y="6445"/>
                    <a:pt x="364" y="6426"/>
                    <a:pt x="434" y="6386"/>
                  </a:cubicBezTo>
                  <a:lnTo>
                    <a:pt x="9707" y="1049"/>
                  </a:lnTo>
                  <a:cubicBezTo>
                    <a:pt x="9974" y="882"/>
                    <a:pt x="10141" y="582"/>
                    <a:pt x="10174" y="282"/>
                  </a:cubicBezTo>
                  <a:cubicBezTo>
                    <a:pt x="10174" y="104"/>
                    <a:pt x="10085" y="0"/>
                    <a:pt x="9947"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41"/>
            <p:cNvSpPr/>
            <p:nvPr/>
          </p:nvSpPr>
          <p:spPr>
            <a:xfrm>
              <a:off x="2628725" y="3357625"/>
              <a:ext cx="21700" cy="49525"/>
            </a:xfrm>
            <a:custGeom>
              <a:avLst/>
              <a:gdLst/>
              <a:ahLst/>
              <a:cxnLst/>
              <a:rect l="l" t="t" r="r" b="b"/>
              <a:pathLst>
                <a:path w="868" h="1981" extrusionOk="0">
                  <a:moveTo>
                    <a:pt x="49" y="1"/>
                  </a:moveTo>
                  <a:cubicBezTo>
                    <a:pt x="23" y="1"/>
                    <a:pt x="0" y="60"/>
                    <a:pt x="0" y="143"/>
                  </a:cubicBezTo>
                  <a:lnTo>
                    <a:pt x="0" y="1911"/>
                  </a:lnTo>
                  <a:cubicBezTo>
                    <a:pt x="0" y="1952"/>
                    <a:pt x="26" y="1980"/>
                    <a:pt x="45" y="1980"/>
                  </a:cubicBezTo>
                  <a:cubicBezTo>
                    <a:pt x="57" y="1980"/>
                    <a:pt x="67" y="1970"/>
                    <a:pt x="67" y="1944"/>
                  </a:cubicBezTo>
                  <a:lnTo>
                    <a:pt x="834" y="610"/>
                  </a:lnTo>
                  <a:cubicBezTo>
                    <a:pt x="867" y="543"/>
                    <a:pt x="867" y="476"/>
                    <a:pt x="834" y="476"/>
                  </a:cubicBezTo>
                  <a:lnTo>
                    <a:pt x="67" y="9"/>
                  </a:lnTo>
                  <a:cubicBezTo>
                    <a:pt x="61" y="3"/>
                    <a:pt x="55" y="1"/>
                    <a:pt x="49"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41"/>
            <p:cNvSpPr/>
            <p:nvPr/>
          </p:nvSpPr>
          <p:spPr>
            <a:xfrm>
              <a:off x="2673750" y="3280475"/>
              <a:ext cx="254375" cy="161425"/>
            </a:xfrm>
            <a:custGeom>
              <a:avLst/>
              <a:gdLst/>
              <a:ahLst/>
              <a:cxnLst/>
              <a:rect l="l" t="t" r="r" b="b"/>
              <a:pathLst>
                <a:path w="10175" h="6457" extrusionOk="0">
                  <a:moveTo>
                    <a:pt x="9925" y="1"/>
                  </a:moveTo>
                  <a:cubicBezTo>
                    <a:pt x="9861" y="1"/>
                    <a:pt x="9787" y="20"/>
                    <a:pt x="9707" y="60"/>
                  </a:cubicBezTo>
                  <a:lnTo>
                    <a:pt x="434" y="5430"/>
                  </a:lnTo>
                  <a:cubicBezTo>
                    <a:pt x="201" y="5597"/>
                    <a:pt x="34" y="5864"/>
                    <a:pt x="0" y="6164"/>
                  </a:cubicBezTo>
                  <a:cubicBezTo>
                    <a:pt x="0" y="6351"/>
                    <a:pt x="99" y="6457"/>
                    <a:pt x="238" y="6457"/>
                  </a:cubicBezTo>
                  <a:cubicBezTo>
                    <a:pt x="298" y="6457"/>
                    <a:pt x="364" y="6438"/>
                    <a:pt x="434" y="6398"/>
                  </a:cubicBezTo>
                  <a:lnTo>
                    <a:pt x="9707" y="1027"/>
                  </a:lnTo>
                  <a:cubicBezTo>
                    <a:pt x="9974" y="860"/>
                    <a:pt x="10141" y="594"/>
                    <a:pt x="10174" y="293"/>
                  </a:cubicBezTo>
                  <a:cubicBezTo>
                    <a:pt x="10174" y="106"/>
                    <a:pt x="10076" y="1"/>
                    <a:pt x="9925"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41"/>
            <p:cNvSpPr/>
            <p:nvPr/>
          </p:nvSpPr>
          <p:spPr>
            <a:xfrm>
              <a:off x="2628725" y="3431075"/>
              <a:ext cx="21700" cy="49450"/>
            </a:xfrm>
            <a:custGeom>
              <a:avLst/>
              <a:gdLst/>
              <a:ahLst/>
              <a:cxnLst/>
              <a:rect l="l" t="t" r="r" b="b"/>
              <a:pathLst>
                <a:path w="868" h="1978" extrusionOk="0">
                  <a:moveTo>
                    <a:pt x="53" y="0"/>
                  </a:moveTo>
                  <a:cubicBezTo>
                    <a:pt x="25" y="0"/>
                    <a:pt x="0" y="83"/>
                    <a:pt x="0" y="140"/>
                  </a:cubicBezTo>
                  <a:lnTo>
                    <a:pt x="0" y="1908"/>
                  </a:lnTo>
                  <a:cubicBezTo>
                    <a:pt x="0" y="1949"/>
                    <a:pt x="26" y="1978"/>
                    <a:pt x="45" y="1978"/>
                  </a:cubicBezTo>
                  <a:cubicBezTo>
                    <a:pt x="57" y="1978"/>
                    <a:pt x="67" y="1967"/>
                    <a:pt x="67" y="1941"/>
                  </a:cubicBezTo>
                  <a:lnTo>
                    <a:pt x="834" y="607"/>
                  </a:lnTo>
                  <a:cubicBezTo>
                    <a:pt x="867" y="540"/>
                    <a:pt x="867" y="474"/>
                    <a:pt x="834" y="474"/>
                  </a:cubicBezTo>
                  <a:lnTo>
                    <a:pt x="67" y="7"/>
                  </a:lnTo>
                  <a:cubicBezTo>
                    <a:pt x="62" y="2"/>
                    <a:pt x="58" y="0"/>
                    <a:pt x="53"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41"/>
            <p:cNvSpPr/>
            <p:nvPr/>
          </p:nvSpPr>
          <p:spPr>
            <a:xfrm>
              <a:off x="2673750" y="3353875"/>
              <a:ext cx="254375" cy="161400"/>
            </a:xfrm>
            <a:custGeom>
              <a:avLst/>
              <a:gdLst/>
              <a:ahLst/>
              <a:cxnLst/>
              <a:rect l="l" t="t" r="r" b="b"/>
              <a:pathLst>
                <a:path w="10175" h="6456" extrusionOk="0">
                  <a:moveTo>
                    <a:pt x="9925" y="0"/>
                  </a:moveTo>
                  <a:cubicBezTo>
                    <a:pt x="9861" y="0"/>
                    <a:pt x="9787" y="19"/>
                    <a:pt x="9707" y="59"/>
                  </a:cubicBezTo>
                  <a:lnTo>
                    <a:pt x="434" y="5430"/>
                  </a:lnTo>
                  <a:cubicBezTo>
                    <a:pt x="201" y="5597"/>
                    <a:pt x="34" y="5863"/>
                    <a:pt x="0" y="6164"/>
                  </a:cubicBezTo>
                  <a:cubicBezTo>
                    <a:pt x="0" y="6351"/>
                    <a:pt x="99" y="6456"/>
                    <a:pt x="238" y="6456"/>
                  </a:cubicBezTo>
                  <a:cubicBezTo>
                    <a:pt x="298" y="6456"/>
                    <a:pt x="364" y="6437"/>
                    <a:pt x="434" y="6397"/>
                  </a:cubicBezTo>
                  <a:lnTo>
                    <a:pt x="9707" y="1060"/>
                  </a:lnTo>
                  <a:cubicBezTo>
                    <a:pt x="9974" y="893"/>
                    <a:pt x="10141" y="593"/>
                    <a:pt x="10174" y="293"/>
                  </a:cubicBezTo>
                  <a:cubicBezTo>
                    <a:pt x="10174" y="106"/>
                    <a:pt x="10076" y="0"/>
                    <a:pt x="9925"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41"/>
            <p:cNvSpPr/>
            <p:nvPr/>
          </p:nvSpPr>
          <p:spPr>
            <a:xfrm>
              <a:off x="2628725" y="3504625"/>
              <a:ext cx="21700" cy="49300"/>
            </a:xfrm>
            <a:custGeom>
              <a:avLst/>
              <a:gdLst/>
              <a:ahLst/>
              <a:cxnLst/>
              <a:rect l="l" t="t" r="r" b="b"/>
              <a:pathLst>
                <a:path w="868" h="1972" extrusionOk="0">
                  <a:moveTo>
                    <a:pt x="67" y="0"/>
                  </a:moveTo>
                  <a:cubicBezTo>
                    <a:pt x="33" y="0"/>
                    <a:pt x="0" y="67"/>
                    <a:pt x="0" y="134"/>
                  </a:cubicBezTo>
                  <a:lnTo>
                    <a:pt x="0" y="1902"/>
                  </a:lnTo>
                  <a:cubicBezTo>
                    <a:pt x="0" y="1943"/>
                    <a:pt x="26" y="1971"/>
                    <a:pt x="45" y="1971"/>
                  </a:cubicBezTo>
                  <a:cubicBezTo>
                    <a:pt x="57" y="1971"/>
                    <a:pt x="67" y="1960"/>
                    <a:pt x="67" y="1935"/>
                  </a:cubicBezTo>
                  <a:lnTo>
                    <a:pt x="834" y="601"/>
                  </a:lnTo>
                  <a:cubicBezTo>
                    <a:pt x="867" y="567"/>
                    <a:pt x="867" y="501"/>
                    <a:pt x="834" y="467"/>
                  </a:cubicBezTo>
                  <a:lnTo>
                    <a:pt x="67" y="0"/>
                  </a:ln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41"/>
            <p:cNvSpPr/>
            <p:nvPr/>
          </p:nvSpPr>
          <p:spPr>
            <a:xfrm>
              <a:off x="2673750" y="3427250"/>
              <a:ext cx="254375" cy="161425"/>
            </a:xfrm>
            <a:custGeom>
              <a:avLst/>
              <a:gdLst/>
              <a:ahLst/>
              <a:cxnLst/>
              <a:rect l="l" t="t" r="r" b="b"/>
              <a:pathLst>
                <a:path w="10175" h="6457" extrusionOk="0">
                  <a:moveTo>
                    <a:pt x="9925" y="1"/>
                  </a:moveTo>
                  <a:cubicBezTo>
                    <a:pt x="9861" y="1"/>
                    <a:pt x="9787" y="20"/>
                    <a:pt x="9707" y="60"/>
                  </a:cubicBezTo>
                  <a:lnTo>
                    <a:pt x="434" y="5430"/>
                  </a:lnTo>
                  <a:cubicBezTo>
                    <a:pt x="201" y="5597"/>
                    <a:pt x="34" y="5864"/>
                    <a:pt x="0" y="6164"/>
                  </a:cubicBezTo>
                  <a:cubicBezTo>
                    <a:pt x="0" y="6351"/>
                    <a:pt x="99" y="6456"/>
                    <a:pt x="238" y="6456"/>
                  </a:cubicBezTo>
                  <a:cubicBezTo>
                    <a:pt x="298" y="6456"/>
                    <a:pt x="364" y="6437"/>
                    <a:pt x="434" y="6398"/>
                  </a:cubicBezTo>
                  <a:lnTo>
                    <a:pt x="9707" y="1060"/>
                  </a:lnTo>
                  <a:cubicBezTo>
                    <a:pt x="9974" y="894"/>
                    <a:pt x="10141" y="593"/>
                    <a:pt x="10174" y="293"/>
                  </a:cubicBezTo>
                  <a:cubicBezTo>
                    <a:pt x="10174" y="106"/>
                    <a:pt x="10076" y="1"/>
                    <a:pt x="9925"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41"/>
            <p:cNvSpPr/>
            <p:nvPr/>
          </p:nvSpPr>
          <p:spPr>
            <a:xfrm>
              <a:off x="2628725" y="3577775"/>
              <a:ext cx="21700" cy="49575"/>
            </a:xfrm>
            <a:custGeom>
              <a:avLst/>
              <a:gdLst/>
              <a:ahLst/>
              <a:cxnLst/>
              <a:rect l="l" t="t" r="r" b="b"/>
              <a:pathLst>
                <a:path w="868" h="1983" extrusionOk="0">
                  <a:moveTo>
                    <a:pt x="49" y="1"/>
                  </a:moveTo>
                  <a:cubicBezTo>
                    <a:pt x="22" y="1"/>
                    <a:pt x="0" y="55"/>
                    <a:pt x="0" y="110"/>
                  </a:cubicBezTo>
                  <a:lnTo>
                    <a:pt x="0" y="1944"/>
                  </a:lnTo>
                  <a:cubicBezTo>
                    <a:pt x="0" y="1964"/>
                    <a:pt x="22" y="1983"/>
                    <a:pt x="41" y="1983"/>
                  </a:cubicBezTo>
                  <a:cubicBezTo>
                    <a:pt x="55" y="1983"/>
                    <a:pt x="67" y="1973"/>
                    <a:pt x="67" y="1944"/>
                  </a:cubicBezTo>
                  <a:lnTo>
                    <a:pt x="834" y="610"/>
                  </a:lnTo>
                  <a:cubicBezTo>
                    <a:pt x="867" y="543"/>
                    <a:pt x="867" y="477"/>
                    <a:pt x="834" y="477"/>
                  </a:cubicBezTo>
                  <a:lnTo>
                    <a:pt x="67" y="10"/>
                  </a:lnTo>
                  <a:cubicBezTo>
                    <a:pt x="61" y="4"/>
                    <a:pt x="55" y="1"/>
                    <a:pt x="49"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41"/>
            <p:cNvSpPr/>
            <p:nvPr/>
          </p:nvSpPr>
          <p:spPr>
            <a:xfrm>
              <a:off x="2673750" y="3501475"/>
              <a:ext cx="254375" cy="161150"/>
            </a:xfrm>
            <a:custGeom>
              <a:avLst/>
              <a:gdLst/>
              <a:ahLst/>
              <a:cxnLst/>
              <a:rect l="l" t="t" r="r" b="b"/>
              <a:pathLst>
                <a:path w="10175" h="6446" extrusionOk="0">
                  <a:moveTo>
                    <a:pt x="9925" y="1"/>
                  </a:moveTo>
                  <a:cubicBezTo>
                    <a:pt x="9861" y="1"/>
                    <a:pt x="9787" y="20"/>
                    <a:pt x="9707" y="59"/>
                  </a:cubicBezTo>
                  <a:lnTo>
                    <a:pt x="434" y="5397"/>
                  </a:lnTo>
                  <a:cubicBezTo>
                    <a:pt x="201" y="5563"/>
                    <a:pt x="34" y="5830"/>
                    <a:pt x="0" y="6164"/>
                  </a:cubicBezTo>
                  <a:cubicBezTo>
                    <a:pt x="0" y="6342"/>
                    <a:pt x="89" y="6446"/>
                    <a:pt x="218" y="6446"/>
                  </a:cubicBezTo>
                  <a:cubicBezTo>
                    <a:pt x="282" y="6446"/>
                    <a:pt x="356" y="6420"/>
                    <a:pt x="434" y="6364"/>
                  </a:cubicBezTo>
                  <a:lnTo>
                    <a:pt x="9707" y="1027"/>
                  </a:lnTo>
                  <a:cubicBezTo>
                    <a:pt x="9974" y="860"/>
                    <a:pt x="10141" y="593"/>
                    <a:pt x="10174" y="293"/>
                  </a:cubicBezTo>
                  <a:cubicBezTo>
                    <a:pt x="10174" y="106"/>
                    <a:pt x="10076" y="1"/>
                    <a:pt x="9925"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41"/>
            <p:cNvSpPr/>
            <p:nvPr/>
          </p:nvSpPr>
          <p:spPr>
            <a:xfrm>
              <a:off x="2628725" y="3650550"/>
              <a:ext cx="21700" cy="49650"/>
            </a:xfrm>
            <a:custGeom>
              <a:avLst/>
              <a:gdLst/>
              <a:ahLst/>
              <a:cxnLst/>
              <a:rect l="l" t="t" r="r" b="b"/>
              <a:pathLst>
                <a:path w="868" h="1986" extrusionOk="0">
                  <a:moveTo>
                    <a:pt x="67" y="1"/>
                  </a:moveTo>
                  <a:cubicBezTo>
                    <a:pt x="33" y="1"/>
                    <a:pt x="0" y="67"/>
                    <a:pt x="0" y="134"/>
                  </a:cubicBezTo>
                  <a:lnTo>
                    <a:pt x="0" y="1935"/>
                  </a:lnTo>
                  <a:cubicBezTo>
                    <a:pt x="0" y="1969"/>
                    <a:pt x="17" y="1985"/>
                    <a:pt x="33" y="1985"/>
                  </a:cubicBezTo>
                  <a:cubicBezTo>
                    <a:pt x="50" y="1985"/>
                    <a:pt x="67" y="1969"/>
                    <a:pt x="67" y="1935"/>
                  </a:cubicBezTo>
                  <a:lnTo>
                    <a:pt x="834" y="601"/>
                  </a:lnTo>
                  <a:cubicBezTo>
                    <a:pt x="867" y="568"/>
                    <a:pt x="867" y="501"/>
                    <a:pt x="834" y="468"/>
                  </a:cubicBezTo>
                  <a:lnTo>
                    <a:pt x="67" y="1"/>
                  </a:ln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41"/>
            <p:cNvSpPr/>
            <p:nvPr/>
          </p:nvSpPr>
          <p:spPr>
            <a:xfrm>
              <a:off x="2673750" y="3574025"/>
              <a:ext cx="254375" cy="161425"/>
            </a:xfrm>
            <a:custGeom>
              <a:avLst/>
              <a:gdLst/>
              <a:ahLst/>
              <a:cxnLst/>
              <a:rect l="l" t="t" r="r" b="b"/>
              <a:pathLst>
                <a:path w="10175" h="6457" extrusionOk="0">
                  <a:moveTo>
                    <a:pt x="9925" y="1"/>
                  </a:moveTo>
                  <a:cubicBezTo>
                    <a:pt x="9861" y="1"/>
                    <a:pt x="9787" y="20"/>
                    <a:pt x="9707" y="60"/>
                  </a:cubicBezTo>
                  <a:lnTo>
                    <a:pt x="434" y="5430"/>
                  </a:lnTo>
                  <a:cubicBezTo>
                    <a:pt x="201" y="5564"/>
                    <a:pt x="34" y="5864"/>
                    <a:pt x="0" y="6164"/>
                  </a:cubicBezTo>
                  <a:cubicBezTo>
                    <a:pt x="0" y="6351"/>
                    <a:pt x="99" y="6456"/>
                    <a:pt x="238" y="6456"/>
                  </a:cubicBezTo>
                  <a:cubicBezTo>
                    <a:pt x="298" y="6456"/>
                    <a:pt x="364" y="6437"/>
                    <a:pt x="434" y="6397"/>
                  </a:cubicBezTo>
                  <a:lnTo>
                    <a:pt x="9707" y="1060"/>
                  </a:lnTo>
                  <a:cubicBezTo>
                    <a:pt x="9974" y="893"/>
                    <a:pt x="10141" y="593"/>
                    <a:pt x="10174" y="293"/>
                  </a:cubicBezTo>
                  <a:cubicBezTo>
                    <a:pt x="10174" y="106"/>
                    <a:pt x="10076" y="1"/>
                    <a:pt x="9925"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41"/>
            <p:cNvSpPr/>
            <p:nvPr/>
          </p:nvSpPr>
          <p:spPr>
            <a:xfrm>
              <a:off x="2628725" y="3724550"/>
              <a:ext cx="21700" cy="49175"/>
            </a:xfrm>
            <a:custGeom>
              <a:avLst/>
              <a:gdLst/>
              <a:ahLst/>
              <a:cxnLst/>
              <a:rect l="l" t="t" r="r" b="b"/>
              <a:pathLst>
                <a:path w="868" h="1967" extrusionOk="0">
                  <a:moveTo>
                    <a:pt x="49" y="1"/>
                  </a:moveTo>
                  <a:cubicBezTo>
                    <a:pt x="23" y="1"/>
                    <a:pt x="0" y="61"/>
                    <a:pt x="0" y="143"/>
                  </a:cubicBezTo>
                  <a:lnTo>
                    <a:pt x="0" y="1911"/>
                  </a:lnTo>
                  <a:cubicBezTo>
                    <a:pt x="0" y="1950"/>
                    <a:pt x="23" y="1966"/>
                    <a:pt x="42" y="1966"/>
                  </a:cubicBezTo>
                  <a:cubicBezTo>
                    <a:pt x="55" y="1966"/>
                    <a:pt x="67" y="1958"/>
                    <a:pt x="67" y="1944"/>
                  </a:cubicBezTo>
                  <a:lnTo>
                    <a:pt x="834" y="610"/>
                  </a:lnTo>
                  <a:cubicBezTo>
                    <a:pt x="867" y="543"/>
                    <a:pt x="867" y="477"/>
                    <a:pt x="834" y="477"/>
                  </a:cubicBezTo>
                  <a:lnTo>
                    <a:pt x="67" y="10"/>
                  </a:lnTo>
                  <a:cubicBezTo>
                    <a:pt x="61" y="4"/>
                    <a:pt x="55" y="1"/>
                    <a:pt x="49"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41"/>
            <p:cNvSpPr/>
            <p:nvPr/>
          </p:nvSpPr>
          <p:spPr>
            <a:xfrm>
              <a:off x="2673750" y="3647050"/>
              <a:ext cx="254375" cy="161475"/>
            </a:xfrm>
            <a:custGeom>
              <a:avLst/>
              <a:gdLst/>
              <a:ahLst/>
              <a:cxnLst/>
              <a:rect l="l" t="t" r="r" b="b"/>
              <a:pathLst>
                <a:path w="10175" h="6459" extrusionOk="0">
                  <a:moveTo>
                    <a:pt x="9928" y="0"/>
                  </a:moveTo>
                  <a:cubicBezTo>
                    <a:pt x="9863" y="0"/>
                    <a:pt x="9788" y="23"/>
                    <a:pt x="9707" y="74"/>
                  </a:cubicBezTo>
                  <a:lnTo>
                    <a:pt x="434" y="5411"/>
                  </a:lnTo>
                  <a:cubicBezTo>
                    <a:pt x="201" y="5578"/>
                    <a:pt x="34" y="5845"/>
                    <a:pt x="0" y="6145"/>
                  </a:cubicBezTo>
                  <a:cubicBezTo>
                    <a:pt x="0" y="6347"/>
                    <a:pt x="91" y="6459"/>
                    <a:pt x="222" y="6459"/>
                  </a:cubicBezTo>
                  <a:cubicBezTo>
                    <a:pt x="285" y="6459"/>
                    <a:pt x="358" y="6433"/>
                    <a:pt x="434" y="6379"/>
                  </a:cubicBezTo>
                  <a:lnTo>
                    <a:pt x="9707" y="1041"/>
                  </a:lnTo>
                  <a:cubicBezTo>
                    <a:pt x="9974" y="875"/>
                    <a:pt x="10141" y="608"/>
                    <a:pt x="10174" y="308"/>
                  </a:cubicBezTo>
                  <a:cubicBezTo>
                    <a:pt x="10174" y="122"/>
                    <a:pt x="10077" y="0"/>
                    <a:pt x="9928"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41"/>
            <p:cNvSpPr/>
            <p:nvPr/>
          </p:nvSpPr>
          <p:spPr>
            <a:xfrm>
              <a:off x="2628725" y="3797950"/>
              <a:ext cx="21700" cy="49025"/>
            </a:xfrm>
            <a:custGeom>
              <a:avLst/>
              <a:gdLst/>
              <a:ahLst/>
              <a:cxnLst/>
              <a:rect l="l" t="t" r="r" b="b"/>
              <a:pathLst>
                <a:path w="868" h="1961" extrusionOk="0">
                  <a:moveTo>
                    <a:pt x="49" y="0"/>
                  </a:moveTo>
                  <a:cubicBezTo>
                    <a:pt x="22" y="0"/>
                    <a:pt x="0" y="55"/>
                    <a:pt x="0" y="109"/>
                  </a:cubicBezTo>
                  <a:lnTo>
                    <a:pt x="0" y="1910"/>
                  </a:lnTo>
                  <a:cubicBezTo>
                    <a:pt x="0" y="1944"/>
                    <a:pt x="17" y="1960"/>
                    <a:pt x="33" y="1960"/>
                  </a:cubicBezTo>
                  <a:cubicBezTo>
                    <a:pt x="50" y="1960"/>
                    <a:pt x="67" y="1944"/>
                    <a:pt x="67" y="1910"/>
                  </a:cubicBezTo>
                  <a:lnTo>
                    <a:pt x="834" y="609"/>
                  </a:lnTo>
                  <a:cubicBezTo>
                    <a:pt x="867" y="543"/>
                    <a:pt x="867" y="476"/>
                    <a:pt x="834" y="476"/>
                  </a:cubicBezTo>
                  <a:lnTo>
                    <a:pt x="67" y="9"/>
                  </a:lnTo>
                  <a:cubicBezTo>
                    <a:pt x="61" y="3"/>
                    <a:pt x="55" y="0"/>
                    <a:pt x="49"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41"/>
            <p:cNvSpPr/>
            <p:nvPr/>
          </p:nvSpPr>
          <p:spPr>
            <a:xfrm>
              <a:off x="2673750" y="3720800"/>
              <a:ext cx="254375" cy="161425"/>
            </a:xfrm>
            <a:custGeom>
              <a:avLst/>
              <a:gdLst/>
              <a:ahLst/>
              <a:cxnLst/>
              <a:rect l="l" t="t" r="r" b="b"/>
              <a:pathLst>
                <a:path w="10175" h="6457" extrusionOk="0">
                  <a:moveTo>
                    <a:pt x="9925" y="1"/>
                  </a:moveTo>
                  <a:cubicBezTo>
                    <a:pt x="9861" y="1"/>
                    <a:pt x="9787" y="20"/>
                    <a:pt x="9707" y="59"/>
                  </a:cubicBezTo>
                  <a:lnTo>
                    <a:pt x="434" y="5397"/>
                  </a:lnTo>
                  <a:cubicBezTo>
                    <a:pt x="201" y="5563"/>
                    <a:pt x="34" y="5864"/>
                    <a:pt x="0" y="6164"/>
                  </a:cubicBezTo>
                  <a:cubicBezTo>
                    <a:pt x="0" y="6351"/>
                    <a:pt x="99" y="6456"/>
                    <a:pt x="238" y="6456"/>
                  </a:cubicBezTo>
                  <a:cubicBezTo>
                    <a:pt x="298" y="6456"/>
                    <a:pt x="364" y="6437"/>
                    <a:pt x="434" y="6397"/>
                  </a:cubicBezTo>
                  <a:lnTo>
                    <a:pt x="9707" y="1060"/>
                  </a:lnTo>
                  <a:cubicBezTo>
                    <a:pt x="9974" y="893"/>
                    <a:pt x="10141" y="593"/>
                    <a:pt x="10174" y="293"/>
                  </a:cubicBezTo>
                  <a:cubicBezTo>
                    <a:pt x="10174" y="106"/>
                    <a:pt x="10076" y="1"/>
                    <a:pt x="9925"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41"/>
            <p:cNvSpPr/>
            <p:nvPr/>
          </p:nvSpPr>
          <p:spPr>
            <a:xfrm>
              <a:off x="2628725" y="3871550"/>
              <a:ext cx="21700" cy="48800"/>
            </a:xfrm>
            <a:custGeom>
              <a:avLst/>
              <a:gdLst/>
              <a:ahLst/>
              <a:cxnLst/>
              <a:rect l="l" t="t" r="r" b="b"/>
              <a:pathLst>
                <a:path w="868" h="1952" extrusionOk="0">
                  <a:moveTo>
                    <a:pt x="67" y="0"/>
                  </a:moveTo>
                  <a:cubicBezTo>
                    <a:pt x="33" y="0"/>
                    <a:pt x="0" y="67"/>
                    <a:pt x="0" y="134"/>
                  </a:cubicBezTo>
                  <a:lnTo>
                    <a:pt x="0" y="1902"/>
                  </a:lnTo>
                  <a:cubicBezTo>
                    <a:pt x="0" y="1935"/>
                    <a:pt x="17" y="1952"/>
                    <a:pt x="33" y="1952"/>
                  </a:cubicBezTo>
                  <a:cubicBezTo>
                    <a:pt x="50" y="1952"/>
                    <a:pt x="67" y="1935"/>
                    <a:pt x="67" y="1902"/>
                  </a:cubicBezTo>
                  <a:lnTo>
                    <a:pt x="834" y="601"/>
                  </a:lnTo>
                  <a:cubicBezTo>
                    <a:pt x="867" y="567"/>
                    <a:pt x="867" y="501"/>
                    <a:pt x="834" y="467"/>
                  </a:cubicBezTo>
                  <a:lnTo>
                    <a:pt x="67" y="0"/>
                  </a:ln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41"/>
            <p:cNvSpPr/>
            <p:nvPr/>
          </p:nvSpPr>
          <p:spPr>
            <a:xfrm>
              <a:off x="3136575" y="1656475"/>
              <a:ext cx="783925" cy="662800"/>
            </a:xfrm>
            <a:custGeom>
              <a:avLst/>
              <a:gdLst/>
              <a:ahLst/>
              <a:cxnLst/>
              <a:rect l="l" t="t" r="r" b="b"/>
              <a:pathLst>
                <a:path w="31357" h="26512" extrusionOk="0">
                  <a:moveTo>
                    <a:pt x="31106" y="1"/>
                  </a:moveTo>
                  <a:cubicBezTo>
                    <a:pt x="31042" y="1"/>
                    <a:pt x="30969" y="24"/>
                    <a:pt x="30889" y="73"/>
                  </a:cubicBezTo>
                  <a:lnTo>
                    <a:pt x="468" y="17653"/>
                  </a:lnTo>
                  <a:cubicBezTo>
                    <a:pt x="201" y="17819"/>
                    <a:pt x="34" y="18086"/>
                    <a:pt x="1" y="18420"/>
                  </a:cubicBezTo>
                  <a:lnTo>
                    <a:pt x="1" y="26192"/>
                  </a:lnTo>
                  <a:cubicBezTo>
                    <a:pt x="1" y="26387"/>
                    <a:pt x="108" y="26511"/>
                    <a:pt x="270" y="26511"/>
                  </a:cubicBezTo>
                  <a:cubicBezTo>
                    <a:pt x="329" y="26511"/>
                    <a:pt x="396" y="26495"/>
                    <a:pt x="468" y="26459"/>
                  </a:cubicBezTo>
                  <a:lnTo>
                    <a:pt x="30889" y="8880"/>
                  </a:lnTo>
                  <a:cubicBezTo>
                    <a:pt x="31156" y="8713"/>
                    <a:pt x="31323" y="8413"/>
                    <a:pt x="31356" y="8079"/>
                  </a:cubicBezTo>
                  <a:lnTo>
                    <a:pt x="31356" y="340"/>
                  </a:lnTo>
                  <a:cubicBezTo>
                    <a:pt x="31356" y="129"/>
                    <a:pt x="31258" y="1"/>
                    <a:pt x="31106" y="1"/>
                  </a:cubicBezTo>
                  <a:close/>
                </a:path>
              </a:pathLst>
            </a:custGeom>
            <a:solidFill>
              <a:srgbClr val="F0F0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41"/>
            <p:cNvSpPr/>
            <p:nvPr/>
          </p:nvSpPr>
          <p:spPr>
            <a:xfrm>
              <a:off x="3212475" y="2151975"/>
              <a:ext cx="10850" cy="29575"/>
            </a:xfrm>
            <a:custGeom>
              <a:avLst/>
              <a:gdLst/>
              <a:ahLst/>
              <a:cxnLst/>
              <a:rect l="l" t="t" r="r" b="b"/>
              <a:pathLst>
                <a:path w="434" h="1183" extrusionOk="0">
                  <a:moveTo>
                    <a:pt x="434" y="1"/>
                  </a:moveTo>
                  <a:lnTo>
                    <a:pt x="0" y="234"/>
                  </a:lnTo>
                  <a:lnTo>
                    <a:pt x="0" y="268"/>
                  </a:lnTo>
                  <a:cubicBezTo>
                    <a:pt x="0" y="268"/>
                    <a:pt x="0" y="301"/>
                    <a:pt x="0" y="301"/>
                  </a:cubicBezTo>
                  <a:lnTo>
                    <a:pt x="0" y="434"/>
                  </a:lnTo>
                  <a:lnTo>
                    <a:pt x="0" y="468"/>
                  </a:lnTo>
                  <a:lnTo>
                    <a:pt x="267" y="301"/>
                  </a:lnTo>
                  <a:lnTo>
                    <a:pt x="67" y="1135"/>
                  </a:lnTo>
                  <a:cubicBezTo>
                    <a:pt x="67" y="1159"/>
                    <a:pt x="83" y="1182"/>
                    <a:pt x="93" y="1182"/>
                  </a:cubicBezTo>
                  <a:cubicBezTo>
                    <a:pt x="97" y="1182"/>
                    <a:pt x="100" y="1178"/>
                    <a:pt x="100" y="1168"/>
                  </a:cubicBezTo>
                  <a:lnTo>
                    <a:pt x="234" y="1102"/>
                  </a:lnTo>
                  <a:cubicBezTo>
                    <a:pt x="234" y="1068"/>
                    <a:pt x="234" y="1068"/>
                    <a:pt x="234" y="1068"/>
                  </a:cubicBezTo>
                  <a:lnTo>
                    <a:pt x="434" y="234"/>
                  </a:lnTo>
                  <a:cubicBezTo>
                    <a:pt x="434" y="201"/>
                    <a:pt x="434" y="168"/>
                    <a:pt x="434" y="134"/>
                  </a:cubicBezTo>
                  <a:lnTo>
                    <a:pt x="434" y="1"/>
                  </a:ln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41"/>
            <p:cNvSpPr/>
            <p:nvPr/>
          </p:nvSpPr>
          <p:spPr>
            <a:xfrm>
              <a:off x="3226650" y="2144475"/>
              <a:ext cx="13350" cy="27550"/>
            </a:xfrm>
            <a:custGeom>
              <a:avLst/>
              <a:gdLst/>
              <a:ahLst/>
              <a:cxnLst/>
              <a:rect l="l" t="t" r="r" b="b"/>
              <a:pathLst>
                <a:path w="534" h="1102" extrusionOk="0">
                  <a:moveTo>
                    <a:pt x="367" y="267"/>
                  </a:moveTo>
                  <a:cubicBezTo>
                    <a:pt x="367" y="301"/>
                    <a:pt x="367" y="301"/>
                    <a:pt x="367" y="334"/>
                  </a:cubicBezTo>
                  <a:cubicBezTo>
                    <a:pt x="367" y="334"/>
                    <a:pt x="367" y="368"/>
                    <a:pt x="367" y="401"/>
                  </a:cubicBezTo>
                  <a:lnTo>
                    <a:pt x="367" y="634"/>
                  </a:lnTo>
                  <a:lnTo>
                    <a:pt x="334" y="634"/>
                  </a:lnTo>
                  <a:cubicBezTo>
                    <a:pt x="367" y="634"/>
                    <a:pt x="367" y="668"/>
                    <a:pt x="367" y="701"/>
                  </a:cubicBezTo>
                  <a:cubicBezTo>
                    <a:pt x="367" y="701"/>
                    <a:pt x="367" y="734"/>
                    <a:pt x="367" y="768"/>
                  </a:cubicBezTo>
                  <a:cubicBezTo>
                    <a:pt x="367" y="768"/>
                    <a:pt x="367" y="801"/>
                    <a:pt x="334" y="801"/>
                  </a:cubicBezTo>
                  <a:cubicBezTo>
                    <a:pt x="334" y="835"/>
                    <a:pt x="300" y="835"/>
                    <a:pt x="300" y="835"/>
                  </a:cubicBezTo>
                  <a:cubicBezTo>
                    <a:pt x="284" y="851"/>
                    <a:pt x="275" y="860"/>
                    <a:pt x="267" y="860"/>
                  </a:cubicBezTo>
                  <a:cubicBezTo>
                    <a:pt x="259" y="860"/>
                    <a:pt x="250" y="851"/>
                    <a:pt x="234" y="835"/>
                  </a:cubicBezTo>
                  <a:cubicBezTo>
                    <a:pt x="200" y="835"/>
                    <a:pt x="200" y="835"/>
                    <a:pt x="234" y="801"/>
                  </a:cubicBezTo>
                  <a:lnTo>
                    <a:pt x="234" y="734"/>
                  </a:lnTo>
                  <a:lnTo>
                    <a:pt x="234" y="501"/>
                  </a:lnTo>
                  <a:lnTo>
                    <a:pt x="234" y="434"/>
                  </a:lnTo>
                  <a:cubicBezTo>
                    <a:pt x="200" y="401"/>
                    <a:pt x="200" y="401"/>
                    <a:pt x="234" y="368"/>
                  </a:cubicBezTo>
                  <a:cubicBezTo>
                    <a:pt x="234" y="368"/>
                    <a:pt x="234" y="334"/>
                    <a:pt x="234" y="334"/>
                  </a:cubicBezTo>
                  <a:cubicBezTo>
                    <a:pt x="267" y="301"/>
                    <a:pt x="267" y="301"/>
                    <a:pt x="300" y="267"/>
                  </a:cubicBezTo>
                  <a:close/>
                  <a:moveTo>
                    <a:pt x="400" y="1"/>
                  </a:moveTo>
                  <a:cubicBezTo>
                    <a:pt x="334" y="1"/>
                    <a:pt x="300" y="34"/>
                    <a:pt x="267" y="67"/>
                  </a:cubicBezTo>
                  <a:cubicBezTo>
                    <a:pt x="234" y="67"/>
                    <a:pt x="167" y="101"/>
                    <a:pt x="134" y="167"/>
                  </a:cubicBezTo>
                  <a:cubicBezTo>
                    <a:pt x="100" y="201"/>
                    <a:pt x="100" y="234"/>
                    <a:pt x="67" y="267"/>
                  </a:cubicBezTo>
                  <a:cubicBezTo>
                    <a:pt x="34" y="334"/>
                    <a:pt x="34" y="368"/>
                    <a:pt x="34" y="434"/>
                  </a:cubicBezTo>
                  <a:cubicBezTo>
                    <a:pt x="0" y="501"/>
                    <a:pt x="0" y="534"/>
                    <a:pt x="34" y="601"/>
                  </a:cubicBezTo>
                  <a:lnTo>
                    <a:pt x="34" y="835"/>
                  </a:lnTo>
                  <a:cubicBezTo>
                    <a:pt x="0" y="901"/>
                    <a:pt x="0" y="935"/>
                    <a:pt x="34" y="968"/>
                  </a:cubicBezTo>
                  <a:cubicBezTo>
                    <a:pt x="34" y="1001"/>
                    <a:pt x="34" y="1035"/>
                    <a:pt x="67" y="1068"/>
                  </a:cubicBezTo>
                  <a:cubicBezTo>
                    <a:pt x="100" y="1101"/>
                    <a:pt x="100" y="1101"/>
                    <a:pt x="134" y="1101"/>
                  </a:cubicBezTo>
                  <a:cubicBezTo>
                    <a:pt x="200" y="1101"/>
                    <a:pt x="234" y="1101"/>
                    <a:pt x="267" y="1068"/>
                  </a:cubicBezTo>
                  <a:cubicBezTo>
                    <a:pt x="300" y="1035"/>
                    <a:pt x="367" y="1001"/>
                    <a:pt x="400" y="968"/>
                  </a:cubicBezTo>
                  <a:cubicBezTo>
                    <a:pt x="434" y="935"/>
                    <a:pt x="434" y="901"/>
                    <a:pt x="467" y="835"/>
                  </a:cubicBezTo>
                  <a:cubicBezTo>
                    <a:pt x="501" y="801"/>
                    <a:pt x="501" y="734"/>
                    <a:pt x="534" y="701"/>
                  </a:cubicBezTo>
                  <a:cubicBezTo>
                    <a:pt x="534" y="634"/>
                    <a:pt x="534" y="601"/>
                    <a:pt x="534" y="534"/>
                  </a:cubicBezTo>
                  <a:lnTo>
                    <a:pt x="534" y="267"/>
                  </a:lnTo>
                  <a:cubicBezTo>
                    <a:pt x="534" y="234"/>
                    <a:pt x="534" y="201"/>
                    <a:pt x="534" y="134"/>
                  </a:cubicBezTo>
                  <a:cubicBezTo>
                    <a:pt x="501" y="101"/>
                    <a:pt x="501" y="67"/>
                    <a:pt x="467" y="34"/>
                  </a:cubicBezTo>
                  <a:cubicBezTo>
                    <a:pt x="434" y="34"/>
                    <a:pt x="434" y="1"/>
                    <a:pt x="400"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41"/>
            <p:cNvSpPr/>
            <p:nvPr/>
          </p:nvSpPr>
          <p:spPr>
            <a:xfrm>
              <a:off x="3241650" y="2131975"/>
              <a:ext cx="17550" cy="32550"/>
            </a:xfrm>
            <a:custGeom>
              <a:avLst/>
              <a:gdLst/>
              <a:ahLst/>
              <a:cxnLst/>
              <a:rect l="l" t="t" r="r" b="b"/>
              <a:pathLst>
                <a:path w="702" h="1302" extrusionOk="0">
                  <a:moveTo>
                    <a:pt x="167" y="401"/>
                  </a:moveTo>
                  <a:cubicBezTo>
                    <a:pt x="167" y="434"/>
                    <a:pt x="167" y="434"/>
                    <a:pt x="167" y="467"/>
                  </a:cubicBezTo>
                  <a:lnTo>
                    <a:pt x="167" y="534"/>
                  </a:lnTo>
                  <a:cubicBezTo>
                    <a:pt x="167" y="567"/>
                    <a:pt x="167" y="601"/>
                    <a:pt x="167" y="601"/>
                  </a:cubicBezTo>
                  <a:cubicBezTo>
                    <a:pt x="167" y="634"/>
                    <a:pt x="134" y="634"/>
                    <a:pt x="134" y="634"/>
                  </a:cubicBezTo>
                  <a:lnTo>
                    <a:pt x="101" y="634"/>
                  </a:lnTo>
                  <a:cubicBezTo>
                    <a:pt x="101" y="634"/>
                    <a:pt x="101" y="601"/>
                    <a:pt x="101" y="601"/>
                  </a:cubicBezTo>
                  <a:cubicBezTo>
                    <a:pt x="101" y="567"/>
                    <a:pt x="101" y="534"/>
                    <a:pt x="101" y="501"/>
                  </a:cubicBezTo>
                  <a:cubicBezTo>
                    <a:pt x="101" y="467"/>
                    <a:pt x="101" y="467"/>
                    <a:pt x="101" y="434"/>
                  </a:cubicBezTo>
                  <a:cubicBezTo>
                    <a:pt x="101" y="434"/>
                    <a:pt x="101" y="401"/>
                    <a:pt x="134" y="401"/>
                  </a:cubicBezTo>
                  <a:close/>
                  <a:moveTo>
                    <a:pt x="167" y="267"/>
                  </a:moveTo>
                  <a:cubicBezTo>
                    <a:pt x="134" y="267"/>
                    <a:pt x="101" y="300"/>
                    <a:pt x="101" y="334"/>
                  </a:cubicBezTo>
                  <a:cubicBezTo>
                    <a:pt x="67" y="334"/>
                    <a:pt x="67" y="367"/>
                    <a:pt x="34" y="401"/>
                  </a:cubicBezTo>
                  <a:cubicBezTo>
                    <a:pt x="34" y="401"/>
                    <a:pt x="34" y="434"/>
                    <a:pt x="34" y="467"/>
                  </a:cubicBezTo>
                  <a:cubicBezTo>
                    <a:pt x="34" y="501"/>
                    <a:pt x="34" y="534"/>
                    <a:pt x="34" y="567"/>
                  </a:cubicBezTo>
                  <a:lnTo>
                    <a:pt x="34" y="667"/>
                  </a:lnTo>
                  <a:cubicBezTo>
                    <a:pt x="1" y="667"/>
                    <a:pt x="1" y="701"/>
                    <a:pt x="34" y="734"/>
                  </a:cubicBezTo>
                  <a:cubicBezTo>
                    <a:pt x="34" y="767"/>
                    <a:pt x="34" y="767"/>
                    <a:pt x="34" y="767"/>
                  </a:cubicBezTo>
                  <a:cubicBezTo>
                    <a:pt x="51" y="784"/>
                    <a:pt x="59" y="792"/>
                    <a:pt x="67" y="792"/>
                  </a:cubicBezTo>
                  <a:cubicBezTo>
                    <a:pt x="76" y="792"/>
                    <a:pt x="84" y="784"/>
                    <a:pt x="101" y="767"/>
                  </a:cubicBezTo>
                  <a:cubicBezTo>
                    <a:pt x="101" y="784"/>
                    <a:pt x="109" y="792"/>
                    <a:pt x="122" y="792"/>
                  </a:cubicBezTo>
                  <a:cubicBezTo>
                    <a:pt x="134" y="792"/>
                    <a:pt x="151" y="784"/>
                    <a:pt x="167" y="767"/>
                  </a:cubicBezTo>
                  <a:cubicBezTo>
                    <a:pt x="167" y="767"/>
                    <a:pt x="201" y="734"/>
                    <a:pt x="234" y="734"/>
                  </a:cubicBezTo>
                  <a:cubicBezTo>
                    <a:pt x="234" y="701"/>
                    <a:pt x="234" y="667"/>
                    <a:pt x="267" y="667"/>
                  </a:cubicBezTo>
                  <a:cubicBezTo>
                    <a:pt x="267" y="634"/>
                    <a:pt x="267" y="601"/>
                    <a:pt x="301" y="567"/>
                  </a:cubicBezTo>
                  <a:cubicBezTo>
                    <a:pt x="301" y="567"/>
                    <a:pt x="301" y="534"/>
                    <a:pt x="301" y="501"/>
                  </a:cubicBezTo>
                  <a:lnTo>
                    <a:pt x="301" y="401"/>
                  </a:lnTo>
                  <a:cubicBezTo>
                    <a:pt x="301" y="367"/>
                    <a:pt x="301" y="334"/>
                    <a:pt x="301" y="334"/>
                  </a:cubicBezTo>
                  <a:lnTo>
                    <a:pt x="267" y="267"/>
                  </a:lnTo>
                  <a:close/>
                  <a:moveTo>
                    <a:pt x="601" y="667"/>
                  </a:moveTo>
                  <a:cubicBezTo>
                    <a:pt x="601" y="667"/>
                    <a:pt x="601" y="701"/>
                    <a:pt x="601" y="701"/>
                  </a:cubicBezTo>
                  <a:lnTo>
                    <a:pt x="601" y="801"/>
                  </a:lnTo>
                  <a:cubicBezTo>
                    <a:pt x="601" y="801"/>
                    <a:pt x="601" y="834"/>
                    <a:pt x="601" y="868"/>
                  </a:cubicBezTo>
                  <a:cubicBezTo>
                    <a:pt x="568" y="901"/>
                    <a:pt x="601" y="901"/>
                    <a:pt x="568" y="901"/>
                  </a:cubicBezTo>
                  <a:lnTo>
                    <a:pt x="534" y="901"/>
                  </a:lnTo>
                  <a:cubicBezTo>
                    <a:pt x="534" y="868"/>
                    <a:pt x="534" y="868"/>
                    <a:pt x="534" y="834"/>
                  </a:cubicBezTo>
                  <a:cubicBezTo>
                    <a:pt x="534" y="801"/>
                    <a:pt x="534" y="767"/>
                    <a:pt x="534" y="734"/>
                  </a:cubicBezTo>
                  <a:cubicBezTo>
                    <a:pt x="534" y="734"/>
                    <a:pt x="534" y="701"/>
                    <a:pt x="534" y="701"/>
                  </a:cubicBezTo>
                  <a:cubicBezTo>
                    <a:pt x="534" y="667"/>
                    <a:pt x="534" y="667"/>
                    <a:pt x="568" y="667"/>
                  </a:cubicBezTo>
                  <a:close/>
                  <a:moveTo>
                    <a:pt x="568" y="501"/>
                  </a:moveTo>
                  <a:cubicBezTo>
                    <a:pt x="534" y="501"/>
                    <a:pt x="534" y="534"/>
                    <a:pt x="501" y="567"/>
                  </a:cubicBezTo>
                  <a:cubicBezTo>
                    <a:pt x="501" y="567"/>
                    <a:pt x="468" y="601"/>
                    <a:pt x="468" y="634"/>
                  </a:cubicBezTo>
                  <a:cubicBezTo>
                    <a:pt x="468" y="667"/>
                    <a:pt x="434" y="701"/>
                    <a:pt x="434" y="701"/>
                  </a:cubicBezTo>
                  <a:cubicBezTo>
                    <a:pt x="434" y="734"/>
                    <a:pt x="434" y="767"/>
                    <a:pt x="434" y="801"/>
                  </a:cubicBezTo>
                  <a:lnTo>
                    <a:pt x="434" y="901"/>
                  </a:lnTo>
                  <a:cubicBezTo>
                    <a:pt x="434" y="934"/>
                    <a:pt x="434" y="968"/>
                    <a:pt x="434" y="968"/>
                  </a:cubicBezTo>
                  <a:cubicBezTo>
                    <a:pt x="434" y="1001"/>
                    <a:pt x="468" y="1001"/>
                    <a:pt x="468" y="1034"/>
                  </a:cubicBezTo>
                  <a:lnTo>
                    <a:pt x="568" y="1034"/>
                  </a:lnTo>
                  <a:cubicBezTo>
                    <a:pt x="601" y="1001"/>
                    <a:pt x="634" y="1001"/>
                    <a:pt x="634" y="968"/>
                  </a:cubicBezTo>
                  <a:cubicBezTo>
                    <a:pt x="668" y="968"/>
                    <a:pt x="668" y="934"/>
                    <a:pt x="701" y="901"/>
                  </a:cubicBezTo>
                  <a:cubicBezTo>
                    <a:pt x="701" y="868"/>
                    <a:pt x="701" y="868"/>
                    <a:pt x="701" y="834"/>
                  </a:cubicBezTo>
                  <a:cubicBezTo>
                    <a:pt x="701" y="801"/>
                    <a:pt x="701" y="767"/>
                    <a:pt x="701" y="734"/>
                  </a:cubicBezTo>
                  <a:lnTo>
                    <a:pt x="701" y="634"/>
                  </a:lnTo>
                  <a:lnTo>
                    <a:pt x="701" y="567"/>
                  </a:lnTo>
                  <a:cubicBezTo>
                    <a:pt x="701" y="534"/>
                    <a:pt x="668" y="501"/>
                    <a:pt x="668" y="501"/>
                  </a:cubicBezTo>
                  <a:close/>
                  <a:moveTo>
                    <a:pt x="601" y="0"/>
                  </a:moveTo>
                  <a:lnTo>
                    <a:pt x="534" y="67"/>
                  </a:lnTo>
                  <a:lnTo>
                    <a:pt x="534" y="100"/>
                  </a:lnTo>
                  <a:lnTo>
                    <a:pt x="67" y="1301"/>
                  </a:lnTo>
                  <a:lnTo>
                    <a:pt x="67" y="1301"/>
                  </a:lnTo>
                  <a:lnTo>
                    <a:pt x="134" y="1234"/>
                  </a:lnTo>
                  <a:lnTo>
                    <a:pt x="167" y="1234"/>
                  </a:lnTo>
                  <a:lnTo>
                    <a:pt x="167" y="1201"/>
                  </a:lnTo>
                  <a:lnTo>
                    <a:pt x="601" y="0"/>
                  </a:ln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41"/>
            <p:cNvSpPr/>
            <p:nvPr/>
          </p:nvSpPr>
          <p:spPr>
            <a:xfrm>
              <a:off x="3188275" y="2109450"/>
              <a:ext cx="25875" cy="48400"/>
            </a:xfrm>
            <a:custGeom>
              <a:avLst/>
              <a:gdLst/>
              <a:ahLst/>
              <a:cxnLst/>
              <a:rect l="l" t="t" r="r" b="b"/>
              <a:pathLst>
                <a:path w="1035" h="1936" extrusionOk="0">
                  <a:moveTo>
                    <a:pt x="735" y="1"/>
                  </a:moveTo>
                  <a:cubicBezTo>
                    <a:pt x="368" y="601"/>
                    <a:pt x="134" y="1235"/>
                    <a:pt x="1" y="1935"/>
                  </a:cubicBezTo>
                  <a:lnTo>
                    <a:pt x="501" y="1902"/>
                  </a:lnTo>
                  <a:cubicBezTo>
                    <a:pt x="601" y="1402"/>
                    <a:pt x="768" y="901"/>
                    <a:pt x="1035" y="468"/>
                  </a:cubicBezTo>
                  <a:lnTo>
                    <a:pt x="735" y="1"/>
                  </a:ln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41"/>
            <p:cNvSpPr/>
            <p:nvPr/>
          </p:nvSpPr>
          <p:spPr>
            <a:xfrm>
              <a:off x="3206625" y="2077775"/>
              <a:ext cx="29225" cy="43375"/>
            </a:xfrm>
            <a:custGeom>
              <a:avLst/>
              <a:gdLst/>
              <a:ahLst/>
              <a:cxnLst/>
              <a:rect l="l" t="t" r="r" b="b"/>
              <a:pathLst>
                <a:path w="1169" h="1735" extrusionOk="0">
                  <a:moveTo>
                    <a:pt x="1168" y="0"/>
                  </a:moveTo>
                  <a:cubicBezTo>
                    <a:pt x="668" y="300"/>
                    <a:pt x="267" y="734"/>
                    <a:pt x="1" y="1234"/>
                  </a:cubicBezTo>
                  <a:lnTo>
                    <a:pt x="301" y="1735"/>
                  </a:lnTo>
                  <a:cubicBezTo>
                    <a:pt x="501" y="1334"/>
                    <a:pt x="801" y="1034"/>
                    <a:pt x="1168" y="801"/>
                  </a:cubicBezTo>
                  <a:lnTo>
                    <a:pt x="1168" y="0"/>
                  </a:ln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41"/>
            <p:cNvSpPr/>
            <p:nvPr/>
          </p:nvSpPr>
          <p:spPr>
            <a:xfrm>
              <a:off x="3185775" y="2156975"/>
              <a:ext cx="15050" cy="48400"/>
            </a:xfrm>
            <a:custGeom>
              <a:avLst/>
              <a:gdLst/>
              <a:ahLst/>
              <a:cxnLst/>
              <a:rect l="l" t="t" r="r" b="b"/>
              <a:pathLst>
                <a:path w="602" h="1936" extrusionOk="0">
                  <a:moveTo>
                    <a:pt x="601" y="1"/>
                  </a:moveTo>
                  <a:lnTo>
                    <a:pt x="101" y="34"/>
                  </a:lnTo>
                  <a:cubicBezTo>
                    <a:pt x="34" y="368"/>
                    <a:pt x="1" y="701"/>
                    <a:pt x="1" y="1035"/>
                  </a:cubicBezTo>
                  <a:cubicBezTo>
                    <a:pt x="1" y="1335"/>
                    <a:pt x="34" y="1635"/>
                    <a:pt x="101" y="1936"/>
                  </a:cubicBezTo>
                  <a:lnTo>
                    <a:pt x="601" y="1402"/>
                  </a:lnTo>
                  <a:cubicBezTo>
                    <a:pt x="568" y="1168"/>
                    <a:pt x="534" y="968"/>
                    <a:pt x="534" y="735"/>
                  </a:cubicBezTo>
                  <a:cubicBezTo>
                    <a:pt x="534" y="501"/>
                    <a:pt x="568" y="234"/>
                    <a:pt x="601"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41"/>
            <p:cNvSpPr/>
            <p:nvPr/>
          </p:nvSpPr>
          <p:spPr>
            <a:xfrm>
              <a:off x="3188275" y="2072650"/>
              <a:ext cx="97600" cy="162850"/>
            </a:xfrm>
            <a:custGeom>
              <a:avLst/>
              <a:gdLst/>
              <a:ahLst/>
              <a:cxnLst/>
              <a:rect l="l" t="t" r="r" b="b"/>
              <a:pathLst>
                <a:path w="3904" h="6514" extrusionOk="0">
                  <a:moveTo>
                    <a:pt x="2576" y="1"/>
                  </a:moveTo>
                  <a:cubicBezTo>
                    <a:pt x="2337" y="1"/>
                    <a:pt x="2097" y="69"/>
                    <a:pt x="1902" y="205"/>
                  </a:cubicBezTo>
                  <a:lnTo>
                    <a:pt x="1902" y="1006"/>
                  </a:lnTo>
                  <a:cubicBezTo>
                    <a:pt x="2058" y="908"/>
                    <a:pt x="2236" y="857"/>
                    <a:pt x="2410" y="857"/>
                  </a:cubicBezTo>
                  <a:cubicBezTo>
                    <a:pt x="2535" y="857"/>
                    <a:pt x="2658" y="883"/>
                    <a:pt x="2769" y="939"/>
                  </a:cubicBezTo>
                  <a:cubicBezTo>
                    <a:pt x="3036" y="1139"/>
                    <a:pt x="3236" y="1439"/>
                    <a:pt x="3303" y="1773"/>
                  </a:cubicBezTo>
                  <a:cubicBezTo>
                    <a:pt x="3336" y="1973"/>
                    <a:pt x="3370" y="2206"/>
                    <a:pt x="3370" y="2440"/>
                  </a:cubicBezTo>
                  <a:cubicBezTo>
                    <a:pt x="3370" y="2673"/>
                    <a:pt x="3336" y="2907"/>
                    <a:pt x="3303" y="3174"/>
                  </a:cubicBezTo>
                  <a:cubicBezTo>
                    <a:pt x="3203" y="3674"/>
                    <a:pt x="3036" y="4141"/>
                    <a:pt x="2769" y="4608"/>
                  </a:cubicBezTo>
                  <a:cubicBezTo>
                    <a:pt x="2569" y="4975"/>
                    <a:pt x="2269" y="5309"/>
                    <a:pt x="1902" y="5542"/>
                  </a:cubicBezTo>
                  <a:cubicBezTo>
                    <a:pt x="1747" y="5639"/>
                    <a:pt x="1569" y="5691"/>
                    <a:pt x="1394" y="5691"/>
                  </a:cubicBezTo>
                  <a:cubicBezTo>
                    <a:pt x="1269" y="5691"/>
                    <a:pt x="1146" y="5665"/>
                    <a:pt x="1035" y="5609"/>
                  </a:cubicBezTo>
                  <a:cubicBezTo>
                    <a:pt x="735" y="5409"/>
                    <a:pt x="568" y="5109"/>
                    <a:pt x="501" y="4775"/>
                  </a:cubicBezTo>
                  <a:lnTo>
                    <a:pt x="1" y="5309"/>
                  </a:lnTo>
                  <a:cubicBezTo>
                    <a:pt x="101" y="5742"/>
                    <a:pt x="334" y="6143"/>
                    <a:pt x="735" y="6409"/>
                  </a:cubicBezTo>
                  <a:cubicBezTo>
                    <a:pt x="887" y="6479"/>
                    <a:pt x="1058" y="6514"/>
                    <a:pt x="1228" y="6514"/>
                  </a:cubicBezTo>
                  <a:cubicBezTo>
                    <a:pt x="1468" y="6514"/>
                    <a:pt x="1708" y="6446"/>
                    <a:pt x="1902" y="6309"/>
                  </a:cubicBezTo>
                  <a:cubicBezTo>
                    <a:pt x="2402" y="6009"/>
                    <a:pt x="2803" y="5576"/>
                    <a:pt x="3070" y="5075"/>
                  </a:cubicBezTo>
                  <a:cubicBezTo>
                    <a:pt x="3403" y="4475"/>
                    <a:pt x="3670" y="3808"/>
                    <a:pt x="3803" y="3140"/>
                  </a:cubicBezTo>
                  <a:cubicBezTo>
                    <a:pt x="3870" y="2807"/>
                    <a:pt x="3870" y="2440"/>
                    <a:pt x="3904" y="2106"/>
                  </a:cubicBezTo>
                  <a:cubicBezTo>
                    <a:pt x="3904" y="1806"/>
                    <a:pt x="3870" y="1506"/>
                    <a:pt x="3803" y="1239"/>
                  </a:cubicBezTo>
                  <a:cubicBezTo>
                    <a:pt x="3703" y="772"/>
                    <a:pt x="3470" y="372"/>
                    <a:pt x="3070" y="105"/>
                  </a:cubicBezTo>
                  <a:cubicBezTo>
                    <a:pt x="2917" y="35"/>
                    <a:pt x="2746" y="1"/>
                    <a:pt x="2576" y="1"/>
                  </a:cubicBez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41"/>
            <p:cNvSpPr/>
            <p:nvPr/>
          </p:nvSpPr>
          <p:spPr>
            <a:xfrm>
              <a:off x="3348400" y="1913300"/>
              <a:ext cx="254375" cy="160950"/>
            </a:xfrm>
            <a:custGeom>
              <a:avLst/>
              <a:gdLst/>
              <a:ahLst/>
              <a:cxnLst/>
              <a:rect l="l" t="t" r="r" b="b"/>
              <a:pathLst>
                <a:path w="10175" h="6438" extrusionOk="0">
                  <a:moveTo>
                    <a:pt x="9928" y="1"/>
                  </a:moveTo>
                  <a:cubicBezTo>
                    <a:pt x="9863" y="1"/>
                    <a:pt x="9788" y="24"/>
                    <a:pt x="9707" y="74"/>
                  </a:cubicBezTo>
                  <a:lnTo>
                    <a:pt x="467" y="5412"/>
                  </a:lnTo>
                  <a:cubicBezTo>
                    <a:pt x="200" y="5578"/>
                    <a:pt x="34" y="5845"/>
                    <a:pt x="0" y="6145"/>
                  </a:cubicBezTo>
                  <a:cubicBezTo>
                    <a:pt x="0" y="6333"/>
                    <a:pt x="99" y="6438"/>
                    <a:pt x="250" y="6438"/>
                  </a:cubicBezTo>
                  <a:cubicBezTo>
                    <a:pt x="314" y="6438"/>
                    <a:pt x="388" y="6419"/>
                    <a:pt x="467" y="6379"/>
                  </a:cubicBezTo>
                  <a:lnTo>
                    <a:pt x="9707" y="1042"/>
                  </a:lnTo>
                  <a:cubicBezTo>
                    <a:pt x="9974" y="875"/>
                    <a:pt x="10141" y="608"/>
                    <a:pt x="10174" y="308"/>
                  </a:cubicBezTo>
                  <a:cubicBezTo>
                    <a:pt x="10174" y="122"/>
                    <a:pt x="10077" y="1"/>
                    <a:pt x="9928"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41"/>
            <p:cNvSpPr/>
            <p:nvPr/>
          </p:nvSpPr>
          <p:spPr>
            <a:xfrm>
              <a:off x="3348400" y="1864775"/>
              <a:ext cx="423650" cy="259250"/>
            </a:xfrm>
            <a:custGeom>
              <a:avLst/>
              <a:gdLst/>
              <a:ahLst/>
              <a:cxnLst/>
              <a:rect l="l" t="t" r="r" b="b"/>
              <a:pathLst>
                <a:path w="16946" h="10370" extrusionOk="0">
                  <a:moveTo>
                    <a:pt x="16714" y="0"/>
                  </a:moveTo>
                  <a:cubicBezTo>
                    <a:pt x="16646" y="0"/>
                    <a:pt x="16566" y="26"/>
                    <a:pt x="16479" y="81"/>
                  </a:cubicBezTo>
                  <a:lnTo>
                    <a:pt x="467" y="9321"/>
                  </a:lnTo>
                  <a:cubicBezTo>
                    <a:pt x="200" y="9487"/>
                    <a:pt x="34" y="9754"/>
                    <a:pt x="0" y="10088"/>
                  </a:cubicBezTo>
                  <a:cubicBezTo>
                    <a:pt x="0" y="10266"/>
                    <a:pt x="89" y="10369"/>
                    <a:pt x="228" y="10369"/>
                  </a:cubicBezTo>
                  <a:cubicBezTo>
                    <a:pt x="297" y="10369"/>
                    <a:pt x="378" y="10344"/>
                    <a:pt x="467" y="10288"/>
                  </a:cubicBezTo>
                  <a:lnTo>
                    <a:pt x="16479" y="1048"/>
                  </a:lnTo>
                  <a:cubicBezTo>
                    <a:pt x="16746" y="881"/>
                    <a:pt x="16912" y="614"/>
                    <a:pt x="16946" y="314"/>
                  </a:cubicBezTo>
                  <a:cubicBezTo>
                    <a:pt x="16946" y="112"/>
                    <a:pt x="16855" y="0"/>
                    <a:pt x="16714"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41"/>
            <p:cNvSpPr/>
            <p:nvPr/>
          </p:nvSpPr>
          <p:spPr>
            <a:xfrm>
              <a:off x="3962175" y="1179850"/>
              <a:ext cx="783900" cy="662550"/>
            </a:xfrm>
            <a:custGeom>
              <a:avLst/>
              <a:gdLst/>
              <a:ahLst/>
              <a:cxnLst/>
              <a:rect l="l" t="t" r="r" b="b"/>
              <a:pathLst>
                <a:path w="31356" h="26502" extrusionOk="0">
                  <a:moveTo>
                    <a:pt x="31102" y="0"/>
                  </a:moveTo>
                  <a:cubicBezTo>
                    <a:pt x="31039" y="0"/>
                    <a:pt x="30967" y="19"/>
                    <a:pt x="30889" y="58"/>
                  </a:cubicBezTo>
                  <a:lnTo>
                    <a:pt x="467" y="17637"/>
                  </a:lnTo>
                  <a:cubicBezTo>
                    <a:pt x="200" y="17804"/>
                    <a:pt x="34" y="18104"/>
                    <a:pt x="0" y="18404"/>
                  </a:cubicBezTo>
                  <a:lnTo>
                    <a:pt x="0" y="26177"/>
                  </a:lnTo>
                  <a:cubicBezTo>
                    <a:pt x="0" y="26389"/>
                    <a:pt x="101" y="26502"/>
                    <a:pt x="254" y="26502"/>
                  </a:cubicBezTo>
                  <a:cubicBezTo>
                    <a:pt x="317" y="26502"/>
                    <a:pt x="389" y="26482"/>
                    <a:pt x="467" y="26444"/>
                  </a:cubicBezTo>
                  <a:lnTo>
                    <a:pt x="30889" y="8864"/>
                  </a:lnTo>
                  <a:cubicBezTo>
                    <a:pt x="31156" y="8698"/>
                    <a:pt x="31323" y="8397"/>
                    <a:pt x="31356" y="8097"/>
                  </a:cubicBezTo>
                  <a:lnTo>
                    <a:pt x="31356" y="325"/>
                  </a:lnTo>
                  <a:cubicBezTo>
                    <a:pt x="31356" y="112"/>
                    <a:pt x="31256" y="0"/>
                    <a:pt x="31102" y="0"/>
                  </a:cubicBezTo>
                  <a:close/>
                </a:path>
              </a:pathLst>
            </a:custGeom>
            <a:solidFill>
              <a:srgbClr val="F0F0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41"/>
            <p:cNvSpPr/>
            <p:nvPr/>
          </p:nvSpPr>
          <p:spPr>
            <a:xfrm>
              <a:off x="4043900" y="1672475"/>
              <a:ext cx="13350" cy="28375"/>
            </a:xfrm>
            <a:custGeom>
              <a:avLst/>
              <a:gdLst/>
              <a:ahLst/>
              <a:cxnLst/>
              <a:rect l="l" t="t" r="r" b="b"/>
              <a:pathLst>
                <a:path w="534" h="1135" extrusionOk="0">
                  <a:moveTo>
                    <a:pt x="334" y="267"/>
                  </a:moveTo>
                  <a:cubicBezTo>
                    <a:pt x="367" y="267"/>
                    <a:pt x="367" y="267"/>
                    <a:pt x="367" y="301"/>
                  </a:cubicBezTo>
                  <a:cubicBezTo>
                    <a:pt x="367" y="301"/>
                    <a:pt x="367" y="334"/>
                    <a:pt x="367" y="334"/>
                  </a:cubicBezTo>
                  <a:cubicBezTo>
                    <a:pt x="367" y="367"/>
                    <a:pt x="367" y="367"/>
                    <a:pt x="367" y="401"/>
                  </a:cubicBezTo>
                  <a:cubicBezTo>
                    <a:pt x="367" y="401"/>
                    <a:pt x="367" y="434"/>
                    <a:pt x="334" y="434"/>
                  </a:cubicBezTo>
                  <a:cubicBezTo>
                    <a:pt x="334" y="467"/>
                    <a:pt x="334" y="467"/>
                    <a:pt x="300" y="501"/>
                  </a:cubicBezTo>
                  <a:cubicBezTo>
                    <a:pt x="300" y="501"/>
                    <a:pt x="300" y="501"/>
                    <a:pt x="267" y="534"/>
                  </a:cubicBezTo>
                  <a:lnTo>
                    <a:pt x="200" y="534"/>
                  </a:lnTo>
                  <a:cubicBezTo>
                    <a:pt x="167" y="501"/>
                    <a:pt x="167" y="501"/>
                    <a:pt x="167" y="501"/>
                  </a:cubicBezTo>
                  <a:cubicBezTo>
                    <a:pt x="167" y="467"/>
                    <a:pt x="167" y="467"/>
                    <a:pt x="167" y="434"/>
                  </a:cubicBezTo>
                  <a:cubicBezTo>
                    <a:pt x="167" y="434"/>
                    <a:pt x="167" y="401"/>
                    <a:pt x="167" y="401"/>
                  </a:cubicBezTo>
                  <a:cubicBezTo>
                    <a:pt x="200" y="367"/>
                    <a:pt x="200" y="367"/>
                    <a:pt x="200" y="334"/>
                  </a:cubicBezTo>
                  <a:lnTo>
                    <a:pt x="234" y="301"/>
                  </a:lnTo>
                  <a:lnTo>
                    <a:pt x="267" y="267"/>
                  </a:lnTo>
                  <a:close/>
                  <a:moveTo>
                    <a:pt x="367" y="0"/>
                  </a:moveTo>
                  <a:cubicBezTo>
                    <a:pt x="334" y="0"/>
                    <a:pt x="300" y="34"/>
                    <a:pt x="267" y="34"/>
                  </a:cubicBezTo>
                  <a:cubicBezTo>
                    <a:pt x="234" y="67"/>
                    <a:pt x="200" y="100"/>
                    <a:pt x="167" y="134"/>
                  </a:cubicBezTo>
                  <a:cubicBezTo>
                    <a:pt x="134" y="167"/>
                    <a:pt x="100" y="201"/>
                    <a:pt x="67" y="234"/>
                  </a:cubicBezTo>
                  <a:cubicBezTo>
                    <a:pt x="34" y="267"/>
                    <a:pt x="34" y="334"/>
                    <a:pt x="34" y="401"/>
                  </a:cubicBezTo>
                  <a:cubicBezTo>
                    <a:pt x="0" y="434"/>
                    <a:pt x="0" y="501"/>
                    <a:pt x="0" y="534"/>
                  </a:cubicBezTo>
                  <a:cubicBezTo>
                    <a:pt x="0" y="601"/>
                    <a:pt x="34" y="634"/>
                    <a:pt x="67" y="701"/>
                  </a:cubicBezTo>
                  <a:cubicBezTo>
                    <a:pt x="67" y="701"/>
                    <a:pt x="100" y="734"/>
                    <a:pt x="100" y="768"/>
                  </a:cubicBezTo>
                  <a:cubicBezTo>
                    <a:pt x="134" y="768"/>
                    <a:pt x="167" y="801"/>
                    <a:pt x="167" y="801"/>
                  </a:cubicBezTo>
                  <a:lnTo>
                    <a:pt x="267" y="801"/>
                  </a:lnTo>
                  <a:lnTo>
                    <a:pt x="134" y="1101"/>
                  </a:lnTo>
                  <a:cubicBezTo>
                    <a:pt x="134" y="1101"/>
                    <a:pt x="134" y="1135"/>
                    <a:pt x="134" y="1135"/>
                  </a:cubicBezTo>
                  <a:lnTo>
                    <a:pt x="300" y="1034"/>
                  </a:lnTo>
                  <a:cubicBezTo>
                    <a:pt x="300" y="1034"/>
                    <a:pt x="300" y="1001"/>
                    <a:pt x="300" y="1001"/>
                  </a:cubicBezTo>
                  <a:lnTo>
                    <a:pt x="501" y="534"/>
                  </a:lnTo>
                  <a:lnTo>
                    <a:pt x="501" y="467"/>
                  </a:lnTo>
                  <a:cubicBezTo>
                    <a:pt x="534" y="434"/>
                    <a:pt x="534" y="401"/>
                    <a:pt x="534" y="401"/>
                  </a:cubicBezTo>
                  <a:cubicBezTo>
                    <a:pt x="534" y="367"/>
                    <a:pt x="534" y="334"/>
                    <a:pt x="534" y="301"/>
                  </a:cubicBezTo>
                  <a:cubicBezTo>
                    <a:pt x="534" y="301"/>
                    <a:pt x="534" y="267"/>
                    <a:pt x="534" y="234"/>
                  </a:cubicBezTo>
                  <a:cubicBezTo>
                    <a:pt x="534" y="201"/>
                    <a:pt x="534" y="134"/>
                    <a:pt x="501" y="100"/>
                  </a:cubicBezTo>
                  <a:cubicBezTo>
                    <a:pt x="501" y="67"/>
                    <a:pt x="467" y="34"/>
                    <a:pt x="434" y="34"/>
                  </a:cubicBezTo>
                  <a:cubicBezTo>
                    <a:pt x="434" y="0"/>
                    <a:pt x="400" y="0"/>
                    <a:pt x="367"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41"/>
            <p:cNvSpPr/>
            <p:nvPr/>
          </p:nvSpPr>
          <p:spPr>
            <a:xfrm>
              <a:off x="4059725" y="1663300"/>
              <a:ext cx="12550" cy="27550"/>
            </a:xfrm>
            <a:custGeom>
              <a:avLst/>
              <a:gdLst/>
              <a:ahLst/>
              <a:cxnLst/>
              <a:rect l="l" t="t" r="r" b="b"/>
              <a:pathLst>
                <a:path w="502" h="1102" extrusionOk="0">
                  <a:moveTo>
                    <a:pt x="335" y="267"/>
                  </a:moveTo>
                  <a:cubicBezTo>
                    <a:pt x="335" y="301"/>
                    <a:pt x="335" y="301"/>
                    <a:pt x="335" y="334"/>
                  </a:cubicBezTo>
                  <a:cubicBezTo>
                    <a:pt x="335" y="334"/>
                    <a:pt x="335" y="367"/>
                    <a:pt x="335" y="367"/>
                  </a:cubicBezTo>
                  <a:cubicBezTo>
                    <a:pt x="368" y="467"/>
                    <a:pt x="368" y="534"/>
                    <a:pt x="335" y="634"/>
                  </a:cubicBezTo>
                  <a:cubicBezTo>
                    <a:pt x="335" y="634"/>
                    <a:pt x="335" y="668"/>
                    <a:pt x="335" y="701"/>
                  </a:cubicBezTo>
                  <a:cubicBezTo>
                    <a:pt x="335" y="701"/>
                    <a:pt x="335" y="734"/>
                    <a:pt x="335" y="734"/>
                  </a:cubicBezTo>
                  <a:cubicBezTo>
                    <a:pt x="335" y="768"/>
                    <a:pt x="335" y="801"/>
                    <a:pt x="335" y="801"/>
                  </a:cubicBezTo>
                  <a:lnTo>
                    <a:pt x="268" y="834"/>
                  </a:lnTo>
                  <a:lnTo>
                    <a:pt x="201" y="834"/>
                  </a:lnTo>
                  <a:cubicBezTo>
                    <a:pt x="201" y="834"/>
                    <a:pt x="201" y="801"/>
                    <a:pt x="201" y="801"/>
                  </a:cubicBezTo>
                  <a:lnTo>
                    <a:pt x="201" y="734"/>
                  </a:lnTo>
                  <a:cubicBezTo>
                    <a:pt x="201" y="668"/>
                    <a:pt x="201" y="568"/>
                    <a:pt x="201" y="501"/>
                  </a:cubicBezTo>
                  <a:lnTo>
                    <a:pt x="201" y="434"/>
                  </a:lnTo>
                  <a:lnTo>
                    <a:pt x="201" y="367"/>
                  </a:lnTo>
                  <a:cubicBezTo>
                    <a:pt x="201" y="334"/>
                    <a:pt x="201" y="334"/>
                    <a:pt x="234" y="301"/>
                  </a:cubicBezTo>
                  <a:cubicBezTo>
                    <a:pt x="234" y="301"/>
                    <a:pt x="268" y="301"/>
                    <a:pt x="268" y="267"/>
                  </a:cubicBezTo>
                  <a:close/>
                  <a:moveTo>
                    <a:pt x="368" y="0"/>
                  </a:moveTo>
                  <a:cubicBezTo>
                    <a:pt x="335" y="0"/>
                    <a:pt x="301" y="34"/>
                    <a:pt x="268" y="34"/>
                  </a:cubicBezTo>
                  <a:cubicBezTo>
                    <a:pt x="201" y="67"/>
                    <a:pt x="168" y="101"/>
                    <a:pt x="134" y="134"/>
                  </a:cubicBezTo>
                  <a:cubicBezTo>
                    <a:pt x="101" y="201"/>
                    <a:pt x="68" y="234"/>
                    <a:pt x="34" y="267"/>
                  </a:cubicBezTo>
                  <a:cubicBezTo>
                    <a:pt x="34" y="334"/>
                    <a:pt x="1" y="367"/>
                    <a:pt x="1" y="434"/>
                  </a:cubicBezTo>
                  <a:cubicBezTo>
                    <a:pt x="1" y="467"/>
                    <a:pt x="1" y="534"/>
                    <a:pt x="1" y="601"/>
                  </a:cubicBezTo>
                  <a:lnTo>
                    <a:pt x="1" y="734"/>
                  </a:lnTo>
                  <a:lnTo>
                    <a:pt x="1" y="834"/>
                  </a:lnTo>
                  <a:cubicBezTo>
                    <a:pt x="1" y="901"/>
                    <a:pt x="1" y="934"/>
                    <a:pt x="1" y="968"/>
                  </a:cubicBezTo>
                  <a:cubicBezTo>
                    <a:pt x="1" y="1001"/>
                    <a:pt x="34" y="1035"/>
                    <a:pt x="34" y="1068"/>
                  </a:cubicBezTo>
                  <a:cubicBezTo>
                    <a:pt x="68" y="1101"/>
                    <a:pt x="101" y="1101"/>
                    <a:pt x="134" y="1101"/>
                  </a:cubicBezTo>
                  <a:cubicBezTo>
                    <a:pt x="168" y="1101"/>
                    <a:pt x="201" y="1101"/>
                    <a:pt x="268" y="1068"/>
                  </a:cubicBezTo>
                  <a:cubicBezTo>
                    <a:pt x="301" y="1035"/>
                    <a:pt x="335" y="1001"/>
                    <a:pt x="368" y="968"/>
                  </a:cubicBezTo>
                  <a:cubicBezTo>
                    <a:pt x="401" y="934"/>
                    <a:pt x="435" y="901"/>
                    <a:pt x="435" y="834"/>
                  </a:cubicBezTo>
                  <a:cubicBezTo>
                    <a:pt x="468" y="801"/>
                    <a:pt x="501" y="734"/>
                    <a:pt x="501" y="701"/>
                  </a:cubicBezTo>
                  <a:cubicBezTo>
                    <a:pt x="501" y="634"/>
                    <a:pt x="501" y="568"/>
                    <a:pt x="501" y="534"/>
                  </a:cubicBezTo>
                  <a:lnTo>
                    <a:pt x="501" y="401"/>
                  </a:lnTo>
                  <a:lnTo>
                    <a:pt x="501" y="267"/>
                  </a:lnTo>
                  <a:cubicBezTo>
                    <a:pt x="501" y="234"/>
                    <a:pt x="501" y="167"/>
                    <a:pt x="501" y="134"/>
                  </a:cubicBezTo>
                  <a:cubicBezTo>
                    <a:pt x="501" y="101"/>
                    <a:pt x="468" y="67"/>
                    <a:pt x="435" y="34"/>
                  </a:cubicBezTo>
                  <a:cubicBezTo>
                    <a:pt x="435" y="34"/>
                    <a:pt x="401" y="0"/>
                    <a:pt x="368"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41"/>
            <p:cNvSpPr/>
            <p:nvPr/>
          </p:nvSpPr>
          <p:spPr>
            <a:xfrm>
              <a:off x="4074750" y="1650800"/>
              <a:ext cx="18375" cy="32550"/>
            </a:xfrm>
            <a:custGeom>
              <a:avLst/>
              <a:gdLst/>
              <a:ahLst/>
              <a:cxnLst/>
              <a:rect l="l" t="t" r="r" b="b"/>
              <a:pathLst>
                <a:path w="735" h="1302" extrusionOk="0">
                  <a:moveTo>
                    <a:pt x="167" y="400"/>
                  </a:moveTo>
                  <a:cubicBezTo>
                    <a:pt x="167" y="434"/>
                    <a:pt x="167" y="434"/>
                    <a:pt x="167" y="467"/>
                  </a:cubicBezTo>
                  <a:lnTo>
                    <a:pt x="167" y="534"/>
                  </a:lnTo>
                  <a:lnTo>
                    <a:pt x="167" y="601"/>
                  </a:lnTo>
                  <a:cubicBezTo>
                    <a:pt x="167" y="634"/>
                    <a:pt x="134" y="634"/>
                    <a:pt x="134" y="634"/>
                  </a:cubicBezTo>
                  <a:cubicBezTo>
                    <a:pt x="112" y="634"/>
                    <a:pt x="104" y="649"/>
                    <a:pt x="102" y="649"/>
                  </a:cubicBezTo>
                  <a:cubicBezTo>
                    <a:pt x="100" y="649"/>
                    <a:pt x="100" y="645"/>
                    <a:pt x="100" y="634"/>
                  </a:cubicBezTo>
                  <a:lnTo>
                    <a:pt x="100" y="601"/>
                  </a:lnTo>
                  <a:lnTo>
                    <a:pt x="100" y="500"/>
                  </a:lnTo>
                  <a:cubicBezTo>
                    <a:pt x="100" y="467"/>
                    <a:pt x="100" y="467"/>
                    <a:pt x="100" y="434"/>
                  </a:cubicBezTo>
                  <a:cubicBezTo>
                    <a:pt x="100" y="434"/>
                    <a:pt x="100" y="400"/>
                    <a:pt x="134" y="400"/>
                  </a:cubicBezTo>
                  <a:close/>
                  <a:moveTo>
                    <a:pt x="188" y="275"/>
                  </a:moveTo>
                  <a:cubicBezTo>
                    <a:pt x="176" y="275"/>
                    <a:pt x="167" y="284"/>
                    <a:pt x="167" y="300"/>
                  </a:cubicBezTo>
                  <a:cubicBezTo>
                    <a:pt x="134" y="300"/>
                    <a:pt x="100" y="300"/>
                    <a:pt x="100" y="334"/>
                  </a:cubicBezTo>
                  <a:cubicBezTo>
                    <a:pt x="67" y="367"/>
                    <a:pt x="67" y="367"/>
                    <a:pt x="34" y="400"/>
                  </a:cubicBezTo>
                  <a:cubicBezTo>
                    <a:pt x="34" y="434"/>
                    <a:pt x="34" y="467"/>
                    <a:pt x="34" y="500"/>
                  </a:cubicBezTo>
                  <a:cubicBezTo>
                    <a:pt x="0" y="500"/>
                    <a:pt x="0" y="534"/>
                    <a:pt x="34" y="567"/>
                  </a:cubicBezTo>
                  <a:cubicBezTo>
                    <a:pt x="0" y="601"/>
                    <a:pt x="0" y="601"/>
                    <a:pt x="34" y="634"/>
                  </a:cubicBezTo>
                  <a:cubicBezTo>
                    <a:pt x="0" y="634"/>
                    <a:pt x="0" y="667"/>
                    <a:pt x="34" y="667"/>
                  </a:cubicBezTo>
                  <a:cubicBezTo>
                    <a:pt x="0" y="701"/>
                    <a:pt x="0" y="734"/>
                    <a:pt x="34" y="767"/>
                  </a:cubicBezTo>
                  <a:cubicBezTo>
                    <a:pt x="34" y="767"/>
                    <a:pt x="34" y="801"/>
                    <a:pt x="34" y="801"/>
                  </a:cubicBezTo>
                  <a:lnTo>
                    <a:pt x="100" y="801"/>
                  </a:lnTo>
                  <a:cubicBezTo>
                    <a:pt x="100" y="801"/>
                    <a:pt x="134" y="801"/>
                    <a:pt x="167" y="767"/>
                  </a:cubicBezTo>
                  <a:cubicBezTo>
                    <a:pt x="167" y="767"/>
                    <a:pt x="201" y="734"/>
                    <a:pt x="234" y="734"/>
                  </a:cubicBezTo>
                  <a:cubicBezTo>
                    <a:pt x="234" y="701"/>
                    <a:pt x="234" y="667"/>
                    <a:pt x="267" y="667"/>
                  </a:cubicBezTo>
                  <a:cubicBezTo>
                    <a:pt x="267" y="634"/>
                    <a:pt x="267" y="601"/>
                    <a:pt x="301" y="567"/>
                  </a:cubicBezTo>
                  <a:cubicBezTo>
                    <a:pt x="301" y="567"/>
                    <a:pt x="301" y="534"/>
                    <a:pt x="301" y="500"/>
                  </a:cubicBezTo>
                  <a:cubicBezTo>
                    <a:pt x="301" y="467"/>
                    <a:pt x="301" y="434"/>
                    <a:pt x="301" y="400"/>
                  </a:cubicBezTo>
                  <a:cubicBezTo>
                    <a:pt x="301" y="367"/>
                    <a:pt x="301" y="334"/>
                    <a:pt x="301" y="334"/>
                  </a:cubicBezTo>
                  <a:cubicBezTo>
                    <a:pt x="267" y="300"/>
                    <a:pt x="267" y="300"/>
                    <a:pt x="267" y="300"/>
                  </a:cubicBezTo>
                  <a:cubicBezTo>
                    <a:pt x="251" y="284"/>
                    <a:pt x="242" y="275"/>
                    <a:pt x="238" y="275"/>
                  </a:cubicBezTo>
                  <a:cubicBezTo>
                    <a:pt x="234" y="275"/>
                    <a:pt x="234" y="284"/>
                    <a:pt x="234" y="300"/>
                  </a:cubicBezTo>
                  <a:cubicBezTo>
                    <a:pt x="217" y="284"/>
                    <a:pt x="201" y="275"/>
                    <a:pt x="188" y="275"/>
                  </a:cubicBezTo>
                  <a:close/>
                  <a:moveTo>
                    <a:pt x="601" y="667"/>
                  </a:moveTo>
                  <a:cubicBezTo>
                    <a:pt x="601" y="667"/>
                    <a:pt x="601" y="701"/>
                    <a:pt x="601" y="701"/>
                  </a:cubicBezTo>
                  <a:cubicBezTo>
                    <a:pt x="601" y="734"/>
                    <a:pt x="601" y="767"/>
                    <a:pt x="601" y="801"/>
                  </a:cubicBezTo>
                  <a:cubicBezTo>
                    <a:pt x="601" y="801"/>
                    <a:pt x="601" y="834"/>
                    <a:pt x="601" y="867"/>
                  </a:cubicBezTo>
                  <a:cubicBezTo>
                    <a:pt x="601" y="867"/>
                    <a:pt x="567" y="901"/>
                    <a:pt x="567" y="901"/>
                  </a:cubicBezTo>
                  <a:lnTo>
                    <a:pt x="534" y="901"/>
                  </a:lnTo>
                  <a:lnTo>
                    <a:pt x="534" y="834"/>
                  </a:lnTo>
                  <a:lnTo>
                    <a:pt x="534" y="734"/>
                  </a:lnTo>
                  <a:cubicBezTo>
                    <a:pt x="534" y="734"/>
                    <a:pt x="534" y="701"/>
                    <a:pt x="534" y="701"/>
                  </a:cubicBezTo>
                  <a:cubicBezTo>
                    <a:pt x="534" y="667"/>
                    <a:pt x="534" y="667"/>
                    <a:pt x="567" y="667"/>
                  </a:cubicBezTo>
                  <a:close/>
                  <a:moveTo>
                    <a:pt x="567" y="500"/>
                  </a:moveTo>
                  <a:cubicBezTo>
                    <a:pt x="567" y="534"/>
                    <a:pt x="534" y="534"/>
                    <a:pt x="534" y="567"/>
                  </a:cubicBezTo>
                  <a:cubicBezTo>
                    <a:pt x="501" y="601"/>
                    <a:pt x="501" y="601"/>
                    <a:pt x="467" y="634"/>
                  </a:cubicBezTo>
                  <a:cubicBezTo>
                    <a:pt x="467" y="667"/>
                    <a:pt x="467" y="701"/>
                    <a:pt x="434" y="701"/>
                  </a:cubicBezTo>
                  <a:cubicBezTo>
                    <a:pt x="434" y="734"/>
                    <a:pt x="434" y="767"/>
                    <a:pt x="434" y="801"/>
                  </a:cubicBezTo>
                  <a:cubicBezTo>
                    <a:pt x="434" y="834"/>
                    <a:pt x="434" y="867"/>
                    <a:pt x="434" y="901"/>
                  </a:cubicBezTo>
                  <a:cubicBezTo>
                    <a:pt x="434" y="934"/>
                    <a:pt x="434" y="967"/>
                    <a:pt x="434" y="967"/>
                  </a:cubicBezTo>
                  <a:cubicBezTo>
                    <a:pt x="467" y="1001"/>
                    <a:pt x="467" y="1001"/>
                    <a:pt x="467" y="1034"/>
                  </a:cubicBezTo>
                  <a:lnTo>
                    <a:pt x="567" y="1034"/>
                  </a:lnTo>
                  <a:cubicBezTo>
                    <a:pt x="601" y="1034"/>
                    <a:pt x="634" y="1001"/>
                    <a:pt x="634" y="967"/>
                  </a:cubicBezTo>
                  <a:cubicBezTo>
                    <a:pt x="668" y="967"/>
                    <a:pt x="668" y="934"/>
                    <a:pt x="701" y="901"/>
                  </a:cubicBezTo>
                  <a:cubicBezTo>
                    <a:pt x="701" y="867"/>
                    <a:pt x="701" y="867"/>
                    <a:pt x="734" y="834"/>
                  </a:cubicBezTo>
                  <a:cubicBezTo>
                    <a:pt x="734" y="801"/>
                    <a:pt x="734" y="767"/>
                    <a:pt x="734" y="734"/>
                  </a:cubicBezTo>
                  <a:cubicBezTo>
                    <a:pt x="734" y="701"/>
                    <a:pt x="734" y="667"/>
                    <a:pt x="734" y="634"/>
                  </a:cubicBezTo>
                  <a:cubicBezTo>
                    <a:pt x="734" y="601"/>
                    <a:pt x="734" y="567"/>
                    <a:pt x="734" y="567"/>
                  </a:cubicBezTo>
                  <a:cubicBezTo>
                    <a:pt x="701" y="534"/>
                    <a:pt x="701" y="534"/>
                    <a:pt x="701" y="500"/>
                  </a:cubicBezTo>
                  <a:close/>
                  <a:moveTo>
                    <a:pt x="634" y="0"/>
                  </a:moveTo>
                  <a:lnTo>
                    <a:pt x="534" y="67"/>
                  </a:lnTo>
                  <a:lnTo>
                    <a:pt x="534" y="100"/>
                  </a:lnTo>
                  <a:lnTo>
                    <a:pt x="100" y="1301"/>
                  </a:lnTo>
                  <a:lnTo>
                    <a:pt x="100" y="1301"/>
                  </a:lnTo>
                  <a:lnTo>
                    <a:pt x="167" y="1234"/>
                  </a:lnTo>
                  <a:cubicBezTo>
                    <a:pt x="167" y="1234"/>
                    <a:pt x="167" y="1201"/>
                    <a:pt x="167" y="1201"/>
                  </a:cubicBezTo>
                  <a:lnTo>
                    <a:pt x="634" y="0"/>
                  </a:ln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41"/>
            <p:cNvSpPr/>
            <p:nvPr/>
          </p:nvSpPr>
          <p:spPr>
            <a:xfrm>
              <a:off x="4038900" y="1596575"/>
              <a:ext cx="29200" cy="43400"/>
            </a:xfrm>
            <a:custGeom>
              <a:avLst/>
              <a:gdLst/>
              <a:ahLst/>
              <a:cxnLst/>
              <a:rect l="l" t="t" r="r" b="b"/>
              <a:pathLst>
                <a:path w="1168" h="1736" extrusionOk="0">
                  <a:moveTo>
                    <a:pt x="1168" y="1"/>
                  </a:moveTo>
                  <a:cubicBezTo>
                    <a:pt x="701" y="334"/>
                    <a:pt x="300" y="768"/>
                    <a:pt x="0" y="1268"/>
                  </a:cubicBezTo>
                  <a:lnTo>
                    <a:pt x="300" y="1735"/>
                  </a:lnTo>
                  <a:cubicBezTo>
                    <a:pt x="534" y="1369"/>
                    <a:pt x="801" y="1035"/>
                    <a:pt x="1168" y="801"/>
                  </a:cubicBezTo>
                  <a:lnTo>
                    <a:pt x="1168" y="1"/>
                  </a:ln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41"/>
            <p:cNvSpPr/>
            <p:nvPr/>
          </p:nvSpPr>
          <p:spPr>
            <a:xfrm>
              <a:off x="4018050" y="1591625"/>
              <a:ext cx="100075" cy="163375"/>
            </a:xfrm>
            <a:custGeom>
              <a:avLst/>
              <a:gdLst/>
              <a:ahLst/>
              <a:cxnLst/>
              <a:rect l="l" t="t" r="r" b="b"/>
              <a:pathLst>
                <a:path w="4003" h="6535" extrusionOk="0">
                  <a:moveTo>
                    <a:pt x="2654" y="1"/>
                  </a:moveTo>
                  <a:cubicBezTo>
                    <a:pt x="2431" y="1"/>
                    <a:pt x="2206" y="69"/>
                    <a:pt x="2002" y="199"/>
                  </a:cubicBezTo>
                  <a:lnTo>
                    <a:pt x="2002" y="999"/>
                  </a:lnTo>
                  <a:cubicBezTo>
                    <a:pt x="2157" y="902"/>
                    <a:pt x="2335" y="850"/>
                    <a:pt x="2509" y="850"/>
                  </a:cubicBezTo>
                  <a:cubicBezTo>
                    <a:pt x="2634" y="850"/>
                    <a:pt x="2757" y="877"/>
                    <a:pt x="2869" y="933"/>
                  </a:cubicBezTo>
                  <a:cubicBezTo>
                    <a:pt x="3169" y="1133"/>
                    <a:pt x="3369" y="1433"/>
                    <a:pt x="3403" y="1767"/>
                  </a:cubicBezTo>
                  <a:cubicBezTo>
                    <a:pt x="3469" y="2000"/>
                    <a:pt x="3469" y="2200"/>
                    <a:pt x="3469" y="2434"/>
                  </a:cubicBezTo>
                  <a:cubicBezTo>
                    <a:pt x="3469" y="2667"/>
                    <a:pt x="3469" y="2934"/>
                    <a:pt x="3403" y="3168"/>
                  </a:cubicBezTo>
                  <a:cubicBezTo>
                    <a:pt x="3302" y="3668"/>
                    <a:pt x="3136" y="4168"/>
                    <a:pt x="2869" y="4602"/>
                  </a:cubicBezTo>
                  <a:cubicBezTo>
                    <a:pt x="2669" y="5002"/>
                    <a:pt x="2368" y="5303"/>
                    <a:pt x="2002" y="5536"/>
                  </a:cubicBezTo>
                  <a:cubicBezTo>
                    <a:pt x="1866" y="5633"/>
                    <a:pt x="1696" y="5685"/>
                    <a:pt x="1518" y="5685"/>
                  </a:cubicBezTo>
                  <a:cubicBezTo>
                    <a:pt x="1391" y="5685"/>
                    <a:pt x="1260" y="5658"/>
                    <a:pt x="1134" y="5603"/>
                  </a:cubicBezTo>
                  <a:cubicBezTo>
                    <a:pt x="867" y="5403"/>
                    <a:pt x="667" y="5102"/>
                    <a:pt x="601" y="4769"/>
                  </a:cubicBezTo>
                  <a:cubicBezTo>
                    <a:pt x="567" y="4569"/>
                    <a:pt x="534" y="4335"/>
                    <a:pt x="534" y="4135"/>
                  </a:cubicBezTo>
                  <a:cubicBezTo>
                    <a:pt x="534" y="3868"/>
                    <a:pt x="567" y="3635"/>
                    <a:pt x="601" y="3368"/>
                  </a:cubicBezTo>
                  <a:cubicBezTo>
                    <a:pt x="701" y="2867"/>
                    <a:pt x="867" y="2400"/>
                    <a:pt x="1134" y="1933"/>
                  </a:cubicBezTo>
                  <a:lnTo>
                    <a:pt x="834" y="1466"/>
                  </a:lnTo>
                  <a:cubicBezTo>
                    <a:pt x="467" y="2067"/>
                    <a:pt x="234" y="2734"/>
                    <a:pt x="100" y="3401"/>
                  </a:cubicBezTo>
                  <a:cubicBezTo>
                    <a:pt x="33" y="3735"/>
                    <a:pt x="0" y="4068"/>
                    <a:pt x="0" y="4435"/>
                  </a:cubicBezTo>
                  <a:cubicBezTo>
                    <a:pt x="0" y="4702"/>
                    <a:pt x="33" y="5002"/>
                    <a:pt x="100" y="5303"/>
                  </a:cubicBezTo>
                  <a:cubicBezTo>
                    <a:pt x="167" y="5770"/>
                    <a:pt x="434" y="6170"/>
                    <a:pt x="834" y="6403"/>
                  </a:cubicBezTo>
                  <a:cubicBezTo>
                    <a:pt x="996" y="6492"/>
                    <a:pt x="1178" y="6535"/>
                    <a:pt x="1360" y="6535"/>
                  </a:cubicBezTo>
                  <a:cubicBezTo>
                    <a:pt x="1588" y="6535"/>
                    <a:pt x="1816" y="6467"/>
                    <a:pt x="2002" y="6337"/>
                  </a:cubicBezTo>
                  <a:cubicBezTo>
                    <a:pt x="2502" y="6003"/>
                    <a:pt x="2902" y="5603"/>
                    <a:pt x="3169" y="5069"/>
                  </a:cubicBezTo>
                  <a:cubicBezTo>
                    <a:pt x="3503" y="4469"/>
                    <a:pt x="3769" y="3835"/>
                    <a:pt x="3903" y="3134"/>
                  </a:cubicBezTo>
                  <a:cubicBezTo>
                    <a:pt x="3936" y="2801"/>
                    <a:pt x="3970" y="2467"/>
                    <a:pt x="3970" y="2134"/>
                  </a:cubicBezTo>
                  <a:cubicBezTo>
                    <a:pt x="4003" y="1833"/>
                    <a:pt x="3970" y="1533"/>
                    <a:pt x="3903" y="1233"/>
                  </a:cubicBezTo>
                  <a:cubicBezTo>
                    <a:pt x="3836" y="766"/>
                    <a:pt x="3569" y="366"/>
                    <a:pt x="3169" y="132"/>
                  </a:cubicBezTo>
                  <a:cubicBezTo>
                    <a:pt x="3007" y="44"/>
                    <a:pt x="2831" y="1"/>
                    <a:pt x="2654" y="1"/>
                  </a:cubicBez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41"/>
            <p:cNvSpPr/>
            <p:nvPr/>
          </p:nvSpPr>
          <p:spPr>
            <a:xfrm>
              <a:off x="4181500" y="1432500"/>
              <a:ext cx="253525" cy="161400"/>
            </a:xfrm>
            <a:custGeom>
              <a:avLst/>
              <a:gdLst/>
              <a:ahLst/>
              <a:cxnLst/>
              <a:rect l="l" t="t" r="r" b="b"/>
              <a:pathLst>
                <a:path w="10141" h="6456" extrusionOk="0">
                  <a:moveTo>
                    <a:pt x="9903" y="0"/>
                  </a:moveTo>
                  <a:cubicBezTo>
                    <a:pt x="9843" y="0"/>
                    <a:pt x="9777" y="19"/>
                    <a:pt x="9707" y="59"/>
                  </a:cubicBezTo>
                  <a:lnTo>
                    <a:pt x="434" y="5430"/>
                  </a:lnTo>
                  <a:cubicBezTo>
                    <a:pt x="167" y="5563"/>
                    <a:pt x="0" y="5863"/>
                    <a:pt x="0" y="6164"/>
                  </a:cubicBezTo>
                  <a:cubicBezTo>
                    <a:pt x="0" y="6351"/>
                    <a:pt x="82" y="6456"/>
                    <a:pt x="223" y="6456"/>
                  </a:cubicBezTo>
                  <a:cubicBezTo>
                    <a:pt x="283" y="6456"/>
                    <a:pt x="354" y="6437"/>
                    <a:pt x="434" y="6397"/>
                  </a:cubicBezTo>
                  <a:lnTo>
                    <a:pt x="9707" y="1060"/>
                  </a:lnTo>
                  <a:cubicBezTo>
                    <a:pt x="9941" y="893"/>
                    <a:pt x="10107" y="593"/>
                    <a:pt x="10141" y="293"/>
                  </a:cubicBezTo>
                  <a:cubicBezTo>
                    <a:pt x="10141" y="106"/>
                    <a:pt x="10042" y="0"/>
                    <a:pt x="9903"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41"/>
            <p:cNvSpPr/>
            <p:nvPr/>
          </p:nvSpPr>
          <p:spPr>
            <a:xfrm>
              <a:off x="4181500" y="1384125"/>
              <a:ext cx="422825" cy="259000"/>
            </a:xfrm>
            <a:custGeom>
              <a:avLst/>
              <a:gdLst/>
              <a:ahLst/>
              <a:cxnLst/>
              <a:rect l="l" t="t" r="r" b="b"/>
              <a:pathLst>
                <a:path w="16913" h="10360" extrusionOk="0">
                  <a:moveTo>
                    <a:pt x="16674" y="1"/>
                  </a:moveTo>
                  <a:cubicBezTo>
                    <a:pt x="16615" y="1"/>
                    <a:pt x="16548" y="20"/>
                    <a:pt x="16479" y="60"/>
                  </a:cubicBezTo>
                  <a:lnTo>
                    <a:pt x="434" y="9333"/>
                  </a:lnTo>
                  <a:cubicBezTo>
                    <a:pt x="167" y="9466"/>
                    <a:pt x="0" y="9766"/>
                    <a:pt x="0" y="10067"/>
                  </a:cubicBezTo>
                  <a:cubicBezTo>
                    <a:pt x="0" y="10254"/>
                    <a:pt x="82" y="10359"/>
                    <a:pt x="223" y="10359"/>
                  </a:cubicBezTo>
                  <a:cubicBezTo>
                    <a:pt x="283" y="10359"/>
                    <a:pt x="354" y="10340"/>
                    <a:pt x="434" y="10300"/>
                  </a:cubicBezTo>
                  <a:lnTo>
                    <a:pt x="16479" y="1027"/>
                  </a:lnTo>
                  <a:cubicBezTo>
                    <a:pt x="16712" y="893"/>
                    <a:pt x="16912" y="593"/>
                    <a:pt x="16912" y="293"/>
                  </a:cubicBezTo>
                  <a:cubicBezTo>
                    <a:pt x="16912" y="106"/>
                    <a:pt x="16814" y="1"/>
                    <a:pt x="16674"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41"/>
            <p:cNvSpPr/>
            <p:nvPr/>
          </p:nvSpPr>
          <p:spPr>
            <a:xfrm>
              <a:off x="3214125" y="2275600"/>
              <a:ext cx="185175" cy="121375"/>
            </a:xfrm>
            <a:custGeom>
              <a:avLst/>
              <a:gdLst/>
              <a:ahLst/>
              <a:cxnLst/>
              <a:rect l="l" t="t" r="r" b="b"/>
              <a:pathLst>
                <a:path w="7407" h="4855" extrusionOk="0">
                  <a:moveTo>
                    <a:pt x="7157" y="1"/>
                  </a:moveTo>
                  <a:cubicBezTo>
                    <a:pt x="7092" y="1"/>
                    <a:pt x="7019" y="20"/>
                    <a:pt x="6939" y="59"/>
                  </a:cubicBezTo>
                  <a:lnTo>
                    <a:pt x="468" y="3795"/>
                  </a:lnTo>
                  <a:cubicBezTo>
                    <a:pt x="201" y="3962"/>
                    <a:pt x="34" y="4262"/>
                    <a:pt x="1" y="4563"/>
                  </a:cubicBezTo>
                  <a:cubicBezTo>
                    <a:pt x="1" y="4750"/>
                    <a:pt x="99" y="4855"/>
                    <a:pt x="250" y="4855"/>
                  </a:cubicBezTo>
                  <a:cubicBezTo>
                    <a:pt x="314" y="4855"/>
                    <a:pt x="388" y="4836"/>
                    <a:pt x="468" y="4796"/>
                  </a:cubicBezTo>
                  <a:lnTo>
                    <a:pt x="6939" y="1027"/>
                  </a:lnTo>
                  <a:cubicBezTo>
                    <a:pt x="7206" y="860"/>
                    <a:pt x="7373" y="593"/>
                    <a:pt x="7406" y="293"/>
                  </a:cubicBezTo>
                  <a:cubicBezTo>
                    <a:pt x="7406" y="106"/>
                    <a:pt x="7308" y="1"/>
                    <a:pt x="7157"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41"/>
            <p:cNvSpPr/>
            <p:nvPr/>
          </p:nvSpPr>
          <p:spPr>
            <a:xfrm>
              <a:off x="3136575" y="1546550"/>
              <a:ext cx="1609500" cy="2190750"/>
            </a:xfrm>
            <a:custGeom>
              <a:avLst/>
              <a:gdLst/>
              <a:ahLst/>
              <a:cxnLst/>
              <a:rect l="l" t="t" r="r" b="b"/>
              <a:pathLst>
                <a:path w="64380" h="87630" extrusionOk="0">
                  <a:moveTo>
                    <a:pt x="63946" y="534"/>
                  </a:moveTo>
                  <a:lnTo>
                    <a:pt x="63946" y="50136"/>
                  </a:lnTo>
                  <a:cubicBezTo>
                    <a:pt x="63946" y="50303"/>
                    <a:pt x="63846" y="50470"/>
                    <a:pt x="63713" y="50570"/>
                  </a:cubicBezTo>
                  <a:lnTo>
                    <a:pt x="434" y="87096"/>
                  </a:lnTo>
                  <a:lnTo>
                    <a:pt x="434" y="37461"/>
                  </a:lnTo>
                  <a:cubicBezTo>
                    <a:pt x="434" y="37294"/>
                    <a:pt x="534" y="37160"/>
                    <a:pt x="668" y="37060"/>
                  </a:cubicBezTo>
                  <a:lnTo>
                    <a:pt x="1468" y="36593"/>
                  </a:lnTo>
                  <a:cubicBezTo>
                    <a:pt x="1869" y="36360"/>
                    <a:pt x="2102" y="35926"/>
                    <a:pt x="2135" y="35459"/>
                  </a:cubicBezTo>
                  <a:lnTo>
                    <a:pt x="2135" y="32590"/>
                  </a:lnTo>
                  <a:cubicBezTo>
                    <a:pt x="2135" y="32424"/>
                    <a:pt x="2236" y="32290"/>
                    <a:pt x="2369" y="32190"/>
                  </a:cubicBezTo>
                  <a:lnTo>
                    <a:pt x="11442" y="26920"/>
                  </a:lnTo>
                  <a:lnTo>
                    <a:pt x="11442" y="29622"/>
                  </a:lnTo>
                  <a:cubicBezTo>
                    <a:pt x="11409" y="29989"/>
                    <a:pt x="11709" y="30322"/>
                    <a:pt x="12109" y="30356"/>
                  </a:cubicBezTo>
                  <a:cubicBezTo>
                    <a:pt x="12276" y="30356"/>
                    <a:pt x="12409" y="30289"/>
                    <a:pt x="12543" y="30222"/>
                  </a:cubicBezTo>
                  <a:lnTo>
                    <a:pt x="63946" y="534"/>
                  </a:lnTo>
                  <a:close/>
                  <a:moveTo>
                    <a:pt x="64113" y="0"/>
                  </a:moveTo>
                  <a:cubicBezTo>
                    <a:pt x="64046" y="0"/>
                    <a:pt x="63980" y="34"/>
                    <a:pt x="63913" y="67"/>
                  </a:cubicBezTo>
                  <a:lnTo>
                    <a:pt x="12309" y="29855"/>
                  </a:lnTo>
                  <a:cubicBezTo>
                    <a:pt x="12243" y="29889"/>
                    <a:pt x="12176" y="29922"/>
                    <a:pt x="12109" y="29922"/>
                  </a:cubicBezTo>
                  <a:cubicBezTo>
                    <a:pt x="11976" y="29922"/>
                    <a:pt x="11876" y="29788"/>
                    <a:pt x="11876" y="29588"/>
                  </a:cubicBezTo>
                  <a:lnTo>
                    <a:pt x="11876" y="26720"/>
                  </a:lnTo>
                  <a:cubicBezTo>
                    <a:pt x="11876" y="26519"/>
                    <a:pt x="11776" y="26419"/>
                    <a:pt x="11609" y="26419"/>
                  </a:cubicBezTo>
                  <a:cubicBezTo>
                    <a:pt x="11542" y="26419"/>
                    <a:pt x="11475" y="26419"/>
                    <a:pt x="11409" y="26486"/>
                  </a:cubicBezTo>
                  <a:lnTo>
                    <a:pt x="2169" y="31823"/>
                  </a:lnTo>
                  <a:cubicBezTo>
                    <a:pt x="1902" y="31990"/>
                    <a:pt x="1735" y="32290"/>
                    <a:pt x="1702" y="32590"/>
                  </a:cubicBezTo>
                  <a:lnTo>
                    <a:pt x="1702" y="35459"/>
                  </a:lnTo>
                  <a:cubicBezTo>
                    <a:pt x="1668" y="35793"/>
                    <a:pt x="1502" y="36060"/>
                    <a:pt x="1235" y="36260"/>
                  </a:cubicBezTo>
                  <a:lnTo>
                    <a:pt x="468" y="36693"/>
                  </a:lnTo>
                  <a:cubicBezTo>
                    <a:pt x="201" y="36894"/>
                    <a:pt x="34" y="37160"/>
                    <a:pt x="1" y="37494"/>
                  </a:cubicBezTo>
                  <a:lnTo>
                    <a:pt x="1" y="87296"/>
                  </a:lnTo>
                  <a:cubicBezTo>
                    <a:pt x="1" y="87496"/>
                    <a:pt x="101" y="87630"/>
                    <a:pt x="267" y="87630"/>
                  </a:cubicBezTo>
                  <a:cubicBezTo>
                    <a:pt x="334" y="87630"/>
                    <a:pt x="401" y="87597"/>
                    <a:pt x="468" y="87563"/>
                  </a:cubicBezTo>
                  <a:lnTo>
                    <a:pt x="63913" y="50904"/>
                  </a:lnTo>
                  <a:cubicBezTo>
                    <a:pt x="64180" y="50737"/>
                    <a:pt x="64347" y="50470"/>
                    <a:pt x="64380" y="50136"/>
                  </a:cubicBezTo>
                  <a:lnTo>
                    <a:pt x="64380" y="334"/>
                  </a:lnTo>
                  <a:cubicBezTo>
                    <a:pt x="64380" y="134"/>
                    <a:pt x="64280" y="0"/>
                    <a:pt x="64113"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41"/>
            <p:cNvSpPr/>
            <p:nvPr/>
          </p:nvSpPr>
          <p:spPr>
            <a:xfrm>
              <a:off x="3226650" y="2378125"/>
              <a:ext cx="160125" cy="160000"/>
            </a:xfrm>
            <a:custGeom>
              <a:avLst/>
              <a:gdLst/>
              <a:ahLst/>
              <a:cxnLst/>
              <a:rect l="l" t="t" r="r" b="b"/>
              <a:pathLst>
                <a:path w="6405" h="6400" extrusionOk="0">
                  <a:moveTo>
                    <a:pt x="5938" y="428"/>
                  </a:moveTo>
                  <a:cubicBezTo>
                    <a:pt x="5971" y="462"/>
                    <a:pt x="5971" y="495"/>
                    <a:pt x="5971" y="562"/>
                  </a:cubicBezTo>
                  <a:lnTo>
                    <a:pt x="5971" y="2430"/>
                  </a:lnTo>
                  <a:cubicBezTo>
                    <a:pt x="5938" y="2663"/>
                    <a:pt x="5804" y="2897"/>
                    <a:pt x="5604" y="3030"/>
                  </a:cubicBezTo>
                  <a:lnTo>
                    <a:pt x="601" y="5932"/>
                  </a:lnTo>
                  <a:cubicBezTo>
                    <a:pt x="567" y="5966"/>
                    <a:pt x="501" y="5966"/>
                    <a:pt x="467" y="5966"/>
                  </a:cubicBezTo>
                  <a:cubicBezTo>
                    <a:pt x="434" y="5932"/>
                    <a:pt x="434" y="5899"/>
                    <a:pt x="434" y="5865"/>
                  </a:cubicBezTo>
                  <a:lnTo>
                    <a:pt x="434" y="3964"/>
                  </a:lnTo>
                  <a:cubicBezTo>
                    <a:pt x="467" y="3731"/>
                    <a:pt x="601" y="3497"/>
                    <a:pt x="801" y="3364"/>
                  </a:cubicBezTo>
                  <a:lnTo>
                    <a:pt x="5838" y="462"/>
                  </a:lnTo>
                  <a:cubicBezTo>
                    <a:pt x="5838" y="428"/>
                    <a:pt x="5904" y="428"/>
                    <a:pt x="5938" y="428"/>
                  </a:cubicBezTo>
                  <a:close/>
                  <a:moveTo>
                    <a:pt x="5916" y="1"/>
                  </a:moveTo>
                  <a:cubicBezTo>
                    <a:pt x="5809" y="1"/>
                    <a:pt x="5701" y="37"/>
                    <a:pt x="5604" y="95"/>
                  </a:cubicBezTo>
                  <a:lnTo>
                    <a:pt x="601" y="2997"/>
                  </a:lnTo>
                  <a:cubicBezTo>
                    <a:pt x="267" y="3230"/>
                    <a:pt x="34" y="3564"/>
                    <a:pt x="34" y="3964"/>
                  </a:cubicBezTo>
                  <a:lnTo>
                    <a:pt x="34" y="5865"/>
                  </a:lnTo>
                  <a:cubicBezTo>
                    <a:pt x="0" y="6032"/>
                    <a:pt x="100" y="6232"/>
                    <a:pt x="267" y="6332"/>
                  </a:cubicBezTo>
                  <a:cubicBezTo>
                    <a:pt x="334" y="6366"/>
                    <a:pt x="400" y="6399"/>
                    <a:pt x="501" y="6399"/>
                  </a:cubicBezTo>
                  <a:cubicBezTo>
                    <a:pt x="601" y="6399"/>
                    <a:pt x="701" y="6366"/>
                    <a:pt x="801" y="6299"/>
                  </a:cubicBezTo>
                  <a:lnTo>
                    <a:pt x="5838" y="3397"/>
                  </a:lnTo>
                  <a:cubicBezTo>
                    <a:pt x="6138" y="3164"/>
                    <a:pt x="6371" y="2797"/>
                    <a:pt x="6371" y="2430"/>
                  </a:cubicBezTo>
                  <a:lnTo>
                    <a:pt x="6371" y="528"/>
                  </a:lnTo>
                  <a:cubicBezTo>
                    <a:pt x="6405" y="328"/>
                    <a:pt x="6305" y="161"/>
                    <a:pt x="6138" y="61"/>
                  </a:cubicBezTo>
                  <a:cubicBezTo>
                    <a:pt x="6068" y="19"/>
                    <a:pt x="5992" y="1"/>
                    <a:pt x="5916"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41"/>
            <p:cNvSpPr/>
            <p:nvPr/>
          </p:nvSpPr>
          <p:spPr>
            <a:xfrm>
              <a:off x="3246650" y="2433200"/>
              <a:ext cx="96775" cy="66050"/>
            </a:xfrm>
            <a:custGeom>
              <a:avLst/>
              <a:gdLst/>
              <a:ahLst/>
              <a:cxnLst/>
              <a:rect l="l" t="t" r="r" b="b"/>
              <a:pathLst>
                <a:path w="3871" h="2642" extrusionOk="0">
                  <a:moveTo>
                    <a:pt x="3691" y="1"/>
                  </a:moveTo>
                  <a:cubicBezTo>
                    <a:pt x="3654" y="1"/>
                    <a:pt x="3613" y="9"/>
                    <a:pt x="3570" y="27"/>
                  </a:cubicBezTo>
                  <a:lnTo>
                    <a:pt x="301" y="1928"/>
                  </a:lnTo>
                  <a:cubicBezTo>
                    <a:pt x="134" y="2061"/>
                    <a:pt x="1" y="2228"/>
                    <a:pt x="1" y="2428"/>
                  </a:cubicBezTo>
                  <a:cubicBezTo>
                    <a:pt x="1" y="2566"/>
                    <a:pt x="64" y="2641"/>
                    <a:pt x="159" y="2641"/>
                  </a:cubicBezTo>
                  <a:cubicBezTo>
                    <a:pt x="201" y="2641"/>
                    <a:pt x="249" y="2626"/>
                    <a:pt x="301" y="2595"/>
                  </a:cubicBezTo>
                  <a:lnTo>
                    <a:pt x="3570" y="694"/>
                  </a:lnTo>
                  <a:cubicBezTo>
                    <a:pt x="3770" y="594"/>
                    <a:pt x="3870" y="393"/>
                    <a:pt x="3870" y="193"/>
                  </a:cubicBezTo>
                  <a:cubicBezTo>
                    <a:pt x="3870" y="70"/>
                    <a:pt x="3797" y="1"/>
                    <a:pt x="3691"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41"/>
            <p:cNvSpPr/>
            <p:nvPr/>
          </p:nvSpPr>
          <p:spPr>
            <a:xfrm>
              <a:off x="3355075" y="2416350"/>
              <a:ext cx="14200" cy="20025"/>
            </a:xfrm>
            <a:custGeom>
              <a:avLst/>
              <a:gdLst/>
              <a:ahLst/>
              <a:cxnLst/>
              <a:rect l="l" t="t" r="r" b="b"/>
              <a:pathLst>
                <a:path w="568" h="801" extrusionOk="0">
                  <a:moveTo>
                    <a:pt x="567" y="0"/>
                  </a:moveTo>
                  <a:lnTo>
                    <a:pt x="34" y="334"/>
                  </a:lnTo>
                  <a:cubicBezTo>
                    <a:pt x="0" y="334"/>
                    <a:pt x="0" y="367"/>
                    <a:pt x="0" y="400"/>
                  </a:cubicBezTo>
                  <a:lnTo>
                    <a:pt x="267" y="801"/>
                  </a:lnTo>
                  <a:cubicBezTo>
                    <a:pt x="267" y="801"/>
                    <a:pt x="300" y="801"/>
                    <a:pt x="300" y="767"/>
                  </a:cubicBezTo>
                  <a:lnTo>
                    <a:pt x="567" y="67"/>
                  </a:lnTo>
                  <a:lnTo>
                    <a:pt x="567" y="0"/>
                  </a:ln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41"/>
            <p:cNvSpPr/>
            <p:nvPr/>
          </p:nvSpPr>
          <p:spPr>
            <a:xfrm>
              <a:off x="3210800" y="2994475"/>
              <a:ext cx="20875" cy="27950"/>
            </a:xfrm>
            <a:custGeom>
              <a:avLst/>
              <a:gdLst/>
              <a:ahLst/>
              <a:cxnLst/>
              <a:rect l="l" t="t" r="r" b="b"/>
              <a:pathLst>
                <a:path w="835" h="1118" extrusionOk="0">
                  <a:moveTo>
                    <a:pt x="619" y="0"/>
                  </a:moveTo>
                  <a:cubicBezTo>
                    <a:pt x="565" y="0"/>
                    <a:pt x="502" y="19"/>
                    <a:pt x="434" y="58"/>
                  </a:cubicBezTo>
                  <a:cubicBezTo>
                    <a:pt x="167" y="225"/>
                    <a:pt x="34" y="525"/>
                    <a:pt x="0" y="826"/>
                  </a:cubicBezTo>
                  <a:cubicBezTo>
                    <a:pt x="0" y="1013"/>
                    <a:pt x="99" y="1118"/>
                    <a:pt x="238" y="1118"/>
                  </a:cubicBezTo>
                  <a:cubicBezTo>
                    <a:pt x="298" y="1118"/>
                    <a:pt x="364" y="1099"/>
                    <a:pt x="434" y="1059"/>
                  </a:cubicBezTo>
                  <a:cubicBezTo>
                    <a:pt x="668" y="892"/>
                    <a:pt x="834" y="625"/>
                    <a:pt x="834" y="325"/>
                  </a:cubicBezTo>
                  <a:cubicBezTo>
                    <a:pt x="834" y="113"/>
                    <a:pt x="751" y="0"/>
                    <a:pt x="619" y="0"/>
                  </a:cubicBez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41"/>
            <p:cNvSpPr/>
            <p:nvPr/>
          </p:nvSpPr>
          <p:spPr>
            <a:xfrm>
              <a:off x="3295850" y="2896875"/>
              <a:ext cx="21725" cy="27975"/>
            </a:xfrm>
            <a:custGeom>
              <a:avLst/>
              <a:gdLst/>
              <a:ahLst/>
              <a:cxnLst/>
              <a:rect l="l" t="t" r="r" b="b"/>
              <a:pathLst>
                <a:path w="869" h="1119" extrusionOk="0">
                  <a:moveTo>
                    <a:pt x="630" y="1"/>
                  </a:moveTo>
                  <a:cubicBezTo>
                    <a:pt x="571" y="1"/>
                    <a:pt x="504" y="20"/>
                    <a:pt x="434" y="60"/>
                  </a:cubicBezTo>
                  <a:cubicBezTo>
                    <a:pt x="168" y="226"/>
                    <a:pt x="1" y="493"/>
                    <a:pt x="1" y="793"/>
                  </a:cubicBezTo>
                  <a:cubicBezTo>
                    <a:pt x="1" y="1006"/>
                    <a:pt x="84" y="1118"/>
                    <a:pt x="228" y="1118"/>
                  </a:cubicBezTo>
                  <a:cubicBezTo>
                    <a:pt x="287" y="1118"/>
                    <a:pt x="357" y="1099"/>
                    <a:pt x="434" y="1060"/>
                  </a:cubicBezTo>
                  <a:cubicBezTo>
                    <a:pt x="668" y="893"/>
                    <a:pt x="835" y="593"/>
                    <a:pt x="868" y="293"/>
                  </a:cubicBezTo>
                  <a:cubicBezTo>
                    <a:pt x="868" y="106"/>
                    <a:pt x="770" y="1"/>
                    <a:pt x="630" y="1"/>
                  </a:cubicBez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41"/>
            <p:cNvSpPr/>
            <p:nvPr/>
          </p:nvSpPr>
          <p:spPr>
            <a:xfrm>
              <a:off x="3380075" y="2847700"/>
              <a:ext cx="20875" cy="27950"/>
            </a:xfrm>
            <a:custGeom>
              <a:avLst/>
              <a:gdLst/>
              <a:ahLst/>
              <a:cxnLst/>
              <a:rect l="l" t="t" r="r" b="b"/>
              <a:pathLst>
                <a:path w="835" h="1118" extrusionOk="0">
                  <a:moveTo>
                    <a:pt x="619" y="0"/>
                  </a:moveTo>
                  <a:cubicBezTo>
                    <a:pt x="565" y="0"/>
                    <a:pt x="503" y="19"/>
                    <a:pt x="435" y="58"/>
                  </a:cubicBezTo>
                  <a:cubicBezTo>
                    <a:pt x="168" y="225"/>
                    <a:pt x="1" y="525"/>
                    <a:pt x="1" y="826"/>
                  </a:cubicBezTo>
                  <a:cubicBezTo>
                    <a:pt x="1" y="1013"/>
                    <a:pt x="99" y="1118"/>
                    <a:pt x="239" y="1118"/>
                  </a:cubicBezTo>
                  <a:cubicBezTo>
                    <a:pt x="298" y="1118"/>
                    <a:pt x="365" y="1099"/>
                    <a:pt x="435" y="1059"/>
                  </a:cubicBezTo>
                  <a:cubicBezTo>
                    <a:pt x="668" y="892"/>
                    <a:pt x="835" y="626"/>
                    <a:pt x="835" y="325"/>
                  </a:cubicBezTo>
                  <a:cubicBezTo>
                    <a:pt x="835" y="113"/>
                    <a:pt x="751" y="0"/>
                    <a:pt x="619" y="0"/>
                  </a:cubicBez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41"/>
            <p:cNvSpPr/>
            <p:nvPr/>
          </p:nvSpPr>
          <p:spPr>
            <a:xfrm>
              <a:off x="3465150" y="2820325"/>
              <a:ext cx="20875" cy="28175"/>
            </a:xfrm>
            <a:custGeom>
              <a:avLst/>
              <a:gdLst/>
              <a:ahLst/>
              <a:cxnLst/>
              <a:rect l="l" t="t" r="r" b="b"/>
              <a:pathLst>
                <a:path w="835" h="1127" extrusionOk="0">
                  <a:moveTo>
                    <a:pt x="592" y="0"/>
                  </a:moveTo>
                  <a:cubicBezTo>
                    <a:pt x="536" y="0"/>
                    <a:pt x="472" y="17"/>
                    <a:pt x="401" y="53"/>
                  </a:cubicBezTo>
                  <a:cubicBezTo>
                    <a:pt x="167" y="219"/>
                    <a:pt x="0" y="520"/>
                    <a:pt x="0" y="820"/>
                  </a:cubicBezTo>
                  <a:cubicBezTo>
                    <a:pt x="0" y="1006"/>
                    <a:pt x="81" y="1127"/>
                    <a:pt x="209" y="1127"/>
                  </a:cubicBezTo>
                  <a:cubicBezTo>
                    <a:pt x="265" y="1127"/>
                    <a:pt x="330" y="1104"/>
                    <a:pt x="401" y="1053"/>
                  </a:cubicBezTo>
                  <a:cubicBezTo>
                    <a:pt x="667" y="887"/>
                    <a:pt x="834" y="620"/>
                    <a:pt x="834" y="320"/>
                  </a:cubicBezTo>
                  <a:cubicBezTo>
                    <a:pt x="834" y="124"/>
                    <a:pt x="745" y="0"/>
                    <a:pt x="592" y="0"/>
                  </a:cubicBez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41"/>
            <p:cNvSpPr/>
            <p:nvPr/>
          </p:nvSpPr>
          <p:spPr>
            <a:xfrm>
              <a:off x="3550200" y="2732600"/>
              <a:ext cx="20875" cy="27950"/>
            </a:xfrm>
            <a:custGeom>
              <a:avLst/>
              <a:gdLst/>
              <a:ahLst/>
              <a:cxnLst/>
              <a:rect l="l" t="t" r="r" b="b"/>
              <a:pathLst>
                <a:path w="835" h="1118" extrusionOk="0">
                  <a:moveTo>
                    <a:pt x="597" y="0"/>
                  </a:moveTo>
                  <a:cubicBezTo>
                    <a:pt x="537" y="0"/>
                    <a:pt x="471" y="19"/>
                    <a:pt x="401" y="59"/>
                  </a:cubicBezTo>
                  <a:cubicBezTo>
                    <a:pt x="168" y="226"/>
                    <a:pt x="1" y="493"/>
                    <a:pt x="1" y="793"/>
                  </a:cubicBezTo>
                  <a:cubicBezTo>
                    <a:pt x="1" y="1006"/>
                    <a:pt x="84" y="1118"/>
                    <a:pt x="216" y="1118"/>
                  </a:cubicBezTo>
                  <a:cubicBezTo>
                    <a:pt x="270" y="1118"/>
                    <a:pt x="333" y="1099"/>
                    <a:pt x="401" y="1060"/>
                  </a:cubicBezTo>
                  <a:cubicBezTo>
                    <a:pt x="635" y="893"/>
                    <a:pt x="801" y="593"/>
                    <a:pt x="835" y="293"/>
                  </a:cubicBezTo>
                  <a:cubicBezTo>
                    <a:pt x="835" y="105"/>
                    <a:pt x="736" y="0"/>
                    <a:pt x="597" y="0"/>
                  </a:cubicBez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41"/>
            <p:cNvSpPr/>
            <p:nvPr/>
          </p:nvSpPr>
          <p:spPr>
            <a:xfrm>
              <a:off x="3634425" y="2701075"/>
              <a:ext cx="20875" cy="28175"/>
            </a:xfrm>
            <a:custGeom>
              <a:avLst/>
              <a:gdLst/>
              <a:ahLst/>
              <a:cxnLst/>
              <a:rect l="l" t="t" r="r" b="b"/>
              <a:pathLst>
                <a:path w="835" h="1127" extrusionOk="0">
                  <a:moveTo>
                    <a:pt x="606" y="0"/>
                  </a:moveTo>
                  <a:cubicBezTo>
                    <a:pt x="555" y="0"/>
                    <a:pt x="497" y="17"/>
                    <a:pt x="434" y="53"/>
                  </a:cubicBezTo>
                  <a:cubicBezTo>
                    <a:pt x="168" y="219"/>
                    <a:pt x="1" y="520"/>
                    <a:pt x="1" y="820"/>
                  </a:cubicBezTo>
                  <a:cubicBezTo>
                    <a:pt x="1" y="1006"/>
                    <a:pt x="82" y="1127"/>
                    <a:pt x="221" y="1127"/>
                  </a:cubicBezTo>
                  <a:cubicBezTo>
                    <a:pt x="282" y="1127"/>
                    <a:pt x="354" y="1104"/>
                    <a:pt x="434" y="1053"/>
                  </a:cubicBezTo>
                  <a:cubicBezTo>
                    <a:pt x="668" y="886"/>
                    <a:pt x="835" y="620"/>
                    <a:pt x="835" y="319"/>
                  </a:cubicBezTo>
                  <a:cubicBezTo>
                    <a:pt x="835" y="124"/>
                    <a:pt x="745" y="0"/>
                    <a:pt x="606" y="0"/>
                  </a:cubicBez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41"/>
            <p:cNvSpPr/>
            <p:nvPr/>
          </p:nvSpPr>
          <p:spPr>
            <a:xfrm>
              <a:off x="3719500" y="2602975"/>
              <a:ext cx="20875" cy="28175"/>
            </a:xfrm>
            <a:custGeom>
              <a:avLst/>
              <a:gdLst/>
              <a:ahLst/>
              <a:cxnLst/>
              <a:rect l="l" t="t" r="r" b="b"/>
              <a:pathLst>
                <a:path w="835" h="1127" extrusionOk="0">
                  <a:moveTo>
                    <a:pt x="599" y="0"/>
                  </a:moveTo>
                  <a:cubicBezTo>
                    <a:pt x="539" y="0"/>
                    <a:pt x="471" y="23"/>
                    <a:pt x="401" y="74"/>
                  </a:cubicBezTo>
                  <a:cubicBezTo>
                    <a:pt x="167" y="241"/>
                    <a:pt x="0" y="507"/>
                    <a:pt x="0" y="808"/>
                  </a:cubicBezTo>
                  <a:cubicBezTo>
                    <a:pt x="0" y="1003"/>
                    <a:pt x="90" y="1127"/>
                    <a:pt x="229" y="1127"/>
                  </a:cubicBezTo>
                  <a:cubicBezTo>
                    <a:pt x="280" y="1127"/>
                    <a:pt x="338" y="1110"/>
                    <a:pt x="401" y="1074"/>
                  </a:cubicBezTo>
                  <a:cubicBezTo>
                    <a:pt x="667" y="908"/>
                    <a:pt x="834" y="607"/>
                    <a:pt x="834" y="307"/>
                  </a:cubicBezTo>
                  <a:cubicBezTo>
                    <a:pt x="834" y="121"/>
                    <a:pt x="737" y="0"/>
                    <a:pt x="599" y="0"/>
                  </a:cubicBez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41"/>
            <p:cNvSpPr/>
            <p:nvPr/>
          </p:nvSpPr>
          <p:spPr>
            <a:xfrm>
              <a:off x="3803725" y="2579150"/>
              <a:ext cx="20875" cy="27975"/>
            </a:xfrm>
            <a:custGeom>
              <a:avLst/>
              <a:gdLst/>
              <a:ahLst/>
              <a:cxnLst/>
              <a:rect l="l" t="t" r="r" b="b"/>
              <a:pathLst>
                <a:path w="835" h="1119" extrusionOk="0">
                  <a:moveTo>
                    <a:pt x="623" y="1"/>
                  </a:moveTo>
                  <a:cubicBezTo>
                    <a:pt x="567" y="1"/>
                    <a:pt x="504" y="20"/>
                    <a:pt x="434" y="59"/>
                  </a:cubicBezTo>
                  <a:cubicBezTo>
                    <a:pt x="167" y="226"/>
                    <a:pt x="0" y="493"/>
                    <a:pt x="0" y="793"/>
                  </a:cubicBezTo>
                  <a:cubicBezTo>
                    <a:pt x="0" y="1006"/>
                    <a:pt x="84" y="1118"/>
                    <a:pt x="228" y="1118"/>
                  </a:cubicBezTo>
                  <a:cubicBezTo>
                    <a:pt x="287" y="1118"/>
                    <a:pt x="356" y="1099"/>
                    <a:pt x="434" y="1060"/>
                  </a:cubicBezTo>
                  <a:cubicBezTo>
                    <a:pt x="667" y="893"/>
                    <a:pt x="834" y="593"/>
                    <a:pt x="834" y="293"/>
                  </a:cubicBezTo>
                  <a:cubicBezTo>
                    <a:pt x="834" y="106"/>
                    <a:pt x="752" y="1"/>
                    <a:pt x="623" y="1"/>
                  </a:cubicBez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41"/>
            <p:cNvSpPr/>
            <p:nvPr/>
          </p:nvSpPr>
          <p:spPr>
            <a:xfrm>
              <a:off x="3888775" y="2309825"/>
              <a:ext cx="20875" cy="28325"/>
            </a:xfrm>
            <a:custGeom>
              <a:avLst/>
              <a:gdLst/>
              <a:ahLst/>
              <a:cxnLst/>
              <a:rect l="l" t="t" r="r" b="b"/>
              <a:pathLst>
                <a:path w="835" h="1133" extrusionOk="0">
                  <a:moveTo>
                    <a:pt x="593" y="0"/>
                  </a:moveTo>
                  <a:cubicBezTo>
                    <a:pt x="534" y="0"/>
                    <a:pt x="469" y="19"/>
                    <a:pt x="401" y="58"/>
                  </a:cubicBezTo>
                  <a:cubicBezTo>
                    <a:pt x="168" y="225"/>
                    <a:pt x="1" y="525"/>
                    <a:pt x="1" y="825"/>
                  </a:cubicBezTo>
                  <a:cubicBezTo>
                    <a:pt x="1" y="1011"/>
                    <a:pt x="82" y="1132"/>
                    <a:pt x="210" y="1132"/>
                  </a:cubicBezTo>
                  <a:cubicBezTo>
                    <a:pt x="266" y="1132"/>
                    <a:pt x="330" y="1109"/>
                    <a:pt x="401" y="1059"/>
                  </a:cubicBezTo>
                  <a:cubicBezTo>
                    <a:pt x="668" y="892"/>
                    <a:pt x="801" y="625"/>
                    <a:pt x="835" y="325"/>
                  </a:cubicBezTo>
                  <a:cubicBezTo>
                    <a:pt x="835" y="112"/>
                    <a:pt x="734" y="0"/>
                    <a:pt x="593" y="0"/>
                  </a:cubicBez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41"/>
            <p:cNvSpPr/>
            <p:nvPr/>
          </p:nvSpPr>
          <p:spPr>
            <a:xfrm>
              <a:off x="3973000" y="2457025"/>
              <a:ext cx="21725" cy="28200"/>
            </a:xfrm>
            <a:custGeom>
              <a:avLst/>
              <a:gdLst/>
              <a:ahLst/>
              <a:cxnLst/>
              <a:rect l="l" t="t" r="r" b="b"/>
              <a:pathLst>
                <a:path w="869" h="1128" extrusionOk="0">
                  <a:moveTo>
                    <a:pt x="633" y="1"/>
                  </a:moveTo>
                  <a:cubicBezTo>
                    <a:pt x="573" y="1"/>
                    <a:pt x="505" y="24"/>
                    <a:pt x="434" y="74"/>
                  </a:cubicBezTo>
                  <a:cubicBezTo>
                    <a:pt x="168" y="208"/>
                    <a:pt x="1" y="508"/>
                    <a:pt x="1" y="808"/>
                  </a:cubicBezTo>
                  <a:cubicBezTo>
                    <a:pt x="1" y="1003"/>
                    <a:pt x="108" y="1127"/>
                    <a:pt x="257" y="1127"/>
                  </a:cubicBezTo>
                  <a:cubicBezTo>
                    <a:pt x="312" y="1127"/>
                    <a:pt x="372" y="1111"/>
                    <a:pt x="434" y="1075"/>
                  </a:cubicBezTo>
                  <a:cubicBezTo>
                    <a:pt x="668" y="875"/>
                    <a:pt x="835" y="608"/>
                    <a:pt x="868" y="308"/>
                  </a:cubicBezTo>
                  <a:cubicBezTo>
                    <a:pt x="868" y="122"/>
                    <a:pt x="771" y="1"/>
                    <a:pt x="633" y="1"/>
                  </a:cubicBez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41"/>
            <p:cNvSpPr/>
            <p:nvPr/>
          </p:nvSpPr>
          <p:spPr>
            <a:xfrm>
              <a:off x="4058075" y="2457025"/>
              <a:ext cx="20875" cy="28200"/>
            </a:xfrm>
            <a:custGeom>
              <a:avLst/>
              <a:gdLst/>
              <a:ahLst/>
              <a:cxnLst/>
              <a:rect l="l" t="t" r="r" b="b"/>
              <a:pathLst>
                <a:path w="835" h="1128" extrusionOk="0">
                  <a:moveTo>
                    <a:pt x="614" y="1"/>
                  </a:moveTo>
                  <a:cubicBezTo>
                    <a:pt x="553" y="1"/>
                    <a:pt x="481" y="24"/>
                    <a:pt x="401" y="74"/>
                  </a:cubicBezTo>
                  <a:cubicBezTo>
                    <a:pt x="167" y="241"/>
                    <a:pt x="0" y="508"/>
                    <a:pt x="0" y="808"/>
                  </a:cubicBezTo>
                  <a:cubicBezTo>
                    <a:pt x="0" y="1003"/>
                    <a:pt x="90" y="1127"/>
                    <a:pt x="229" y="1127"/>
                  </a:cubicBezTo>
                  <a:cubicBezTo>
                    <a:pt x="280" y="1127"/>
                    <a:pt x="338" y="1111"/>
                    <a:pt x="401" y="1075"/>
                  </a:cubicBezTo>
                  <a:cubicBezTo>
                    <a:pt x="667" y="875"/>
                    <a:pt x="801" y="608"/>
                    <a:pt x="834" y="308"/>
                  </a:cubicBezTo>
                  <a:cubicBezTo>
                    <a:pt x="834" y="122"/>
                    <a:pt x="753" y="1"/>
                    <a:pt x="614" y="1"/>
                  </a:cubicBez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41"/>
            <p:cNvSpPr/>
            <p:nvPr/>
          </p:nvSpPr>
          <p:spPr>
            <a:xfrm>
              <a:off x="4142300" y="2457025"/>
              <a:ext cx="20875" cy="28200"/>
            </a:xfrm>
            <a:custGeom>
              <a:avLst/>
              <a:gdLst/>
              <a:ahLst/>
              <a:cxnLst/>
              <a:rect l="l" t="t" r="r" b="b"/>
              <a:pathLst>
                <a:path w="835" h="1128" extrusionOk="0">
                  <a:moveTo>
                    <a:pt x="625" y="1"/>
                  </a:moveTo>
                  <a:cubicBezTo>
                    <a:pt x="569" y="1"/>
                    <a:pt x="505" y="24"/>
                    <a:pt x="434" y="74"/>
                  </a:cubicBezTo>
                  <a:cubicBezTo>
                    <a:pt x="167" y="241"/>
                    <a:pt x="34" y="508"/>
                    <a:pt x="0" y="808"/>
                  </a:cubicBezTo>
                  <a:cubicBezTo>
                    <a:pt x="0" y="1003"/>
                    <a:pt x="108" y="1127"/>
                    <a:pt x="257" y="1127"/>
                  </a:cubicBezTo>
                  <a:cubicBezTo>
                    <a:pt x="311" y="1127"/>
                    <a:pt x="371" y="1111"/>
                    <a:pt x="434" y="1075"/>
                  </a:cubicBezTo>
                  <a:cubicBezTo>
                    <a:pt x="667" y="875"/>
                    <a:pt x="834" y="608"/>
                    <a:pt x="834" y="308"/>
                  </a:cubicBezTo>
                  <a:cubicBezTo>
                    <a:pt x="834" y="122"/>
                    <a:pt x="753" y="1"/>
                    <a:pt x="625" y="1"/>
                  </a:cubicBez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41"/>
            <p:cNvSpPr/>
            <p:nvPr/>
          </p:nvSpPr>
          <p:spPr>
            <a:xfrm>
              <a:off x="4226525" y="2309825"/>
              <a:ext cx="21700" cy="28325"/>
            </a:xfrm>
            <a:custGeom>
              <a:avLst/>
              <a:gdLst/>
              <a:ahLst/>
              <a:cxnLst/>
              <a:rect l="l" t="t" r="r" b="b"/>
              <a:pathLst>
                <a:path w="868" h="1133" extrusionOk="0">
                  <a:moveTo>
                    <a:pt x="640" y="0"/>
                  </a:moveTo>
                  <a:cubicBezTo>
                    <a:pt x="581" y="0"/>
                    <a:pt x="512" y="19"/>
                    <a:pt x="434" y="58"/>
                  </a:cubicBezTo>
                  <a:cubicBezTo>
                    <a:pt x="201" y="225"/>
                    <a:pt x="34" y="525"/>
                    <a:pt x="0" y="825"/>
                  </a:cubicBezTo>
                  <a:cubicBezTo>
                    <a:pt x="0" y="1011"/>
                    <a:pt x="98" y="1132"/>
                    <a:pt x="235" y="1132"/>
                  </a:cubicBezTo>
                  <a:cubicBezTo>
                    <a:pt x="295" y="1132"/>
                    <a:pt x="363" y="1109"/>
                    <a:pt x="434" y="1059"/>
                  </a:cubicBezTo>
                  <a:cubicBezTo>
                    <a:pt x="701" y="892"/>
                    <a:pt x="834" y="625"/>
                    <a:pt x="868" y="325"/>
                  </a:cubicBezTo>
                  <a:cubicBezTo>
                    <a:pt x="868" y="112"/>
                    <a:pt x="784" y="0"/>
                    <a:pt x="640" y="0"/>
                  </a:cubicBez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41"/>
            <p:cNvSpPr/>
            <p:nvPr/>
          </p:nvSpPr>
          <p:spPr>
            <a:xfrm>
              <a:off x="4311575" y="2281900"/>
              <a:ext cx="20875" cy="28200"/>
            </a:xfrm>
            <a:custGeom>
              <a:avLst/>
              <a:gdLst/>
              <a:ahLst/>
              <a:cxnLst/>
              <a:rect l="l" t="t" r="r" b="b"/>
              <a:pathLst>
                <a:path w="835" h="1128" extrusionOk="0">
                  <a:moveTo>
                    <a:pt x="626" y="1"/>
                  </a:moveTo>
                  <a:cubicBezTo>
                    <a:pt x="570" y="1"/>
                    <a:pt x="505" y="24"/>
                    <a:pt x="434" y="74"/>
                  </a:cubicBezTo>
                  <a:cubicBezTo>
                    <a:pt x="168" y="241"/>
                    <a:pt x="34" y="508"/>
                    <a:pt x="1" y="808"/>
                  </a:cubicBezTo>
                  <a:cubicBezTo>
                    <a:pt x="1" y="1003"/>
                    <a:pt x="108" y="1127"/>
                    <a:pt x="257" y="1127"/>
                  </a:cubicBezTo>
                  <a:cubicBezTo>
                    <a:pt x="312" y="1127"/>
                    <a:pt x="372" y="1111"/>
                    <a:pt x="434" y="1075"/>
                  </a:cubicBezTo>
                  <a:cubicBezTo>
                    <a:pt x="668" y="908"/>
                    <a:pt x="835" y="608"/>
                    <a:pt x="835" y="308"/>
                  </a:cubicBezTo>
                  <a:cubicBezTo>
                    <a:pt x="835" y="122"/>
                    <a:pt x="754" y="1"/>
                    <a:pt x="626" y="1"/>
                  </a:cubicBez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41"/>
            <p:cNvSpPr/>
            <p:nvPr/>
          </p:nvSpPr>
          <p:spPr>
            <a:xfrm>
              <a:off x="4396650" y="2163175"/>
              <a:ext cx="21700" cy="28200"/>
            </a:xfrm>
            <a:custGeom>
              <a:avLst/>
              <a:gdLst/>
              <a:ahLst/>
              <a:cxnLst/>
              <a:rect l="l" t="t" r="r" b="b"/>
              <a:pathLst>
                <a:path w="868" h="1128" extrusionOk="0">
                  <a:moveTo>
                    <a:pt x="611" y="1"/>
                  </a:moveTo>
                  <a:cubicBezTo>
                    <a:pt x="557" y="1"/>
                    <a:pt x="496" y="17"/>
                    <a:pt x="434" y="53"/>
                  </a:cubicBezTo>
                  <a:cubicBezTo>
                    <a:pt x="167" y="220"/>
                    <a:pt x="34" y="520"/>
                    <a:pt x="0" y="820"/>
                  </a:cubicBezTo>
                  <a:cubicBezTo>
                    <a:pt x="0" y="1006"/>
                    <a:pt x="97" y="1127"/>
                    <a:pt x="235" y="1127"/>
                  </a:cubicBezTo>
                  <a:cubicBezTo>
                    <a:pt x="295" y="1127"/>
                    <a:pt x="363" y="1104"/>
                    <a:pt x="434" y="1054"/>
                  </a:cubicBezTo>
                  <a:cubicBezTo>
                    <a:pt x="667" y="887"/>
                    <a:pt x="834" y="620"/>
                    <a:pt x="868" y="320"/>
                  </a:cubicBezTo>
                  <a:cubicBezTo>
                    <a:pt x="868" y="125"/>
                    <a:pt x="760" y="1"/>
                    <a:pt x="611" y="1"/>
                  </a:cubicBez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41"/>
            <p:cNvSpPr/>
            <p:nvPr/>
          </p:nvSpPr>
          <p:spPr>
            <a:xfrm>
              <a:off x="4480025" y="2163675"/>
              <a:ext cx="23375" cy="28250"/>
            </a:xfrm>
            <a:custGeom>
              <a:avLst/>
              <a:gdLst/>
              <a:ahLst/>
              <a:cxnLst/>
              <a:rect l="l" t="t" r="r" b="b"/>
              <a:pathLst>
                <a:path w="935" h="1130" extrusionOk="0">
                  <a:moveTo>
                    <a:pt x="645" y="0"/>
                  </a:moveTo>
                  <a:cubicBezTo>
                    <a:pt x="488" y="0"/>
                    <a:pt x="298" y="133"/>
                    <a:pt x="168" y="367"/>
                  </a:cubicBezTo>
                  <a:cubicBezTo>
                    <a:pt x="1" y="667"/>
                    <a:pt x="1" y="1001"/>
                    <a:pt x="168" y="1101"/>
                  </a:cubicBezTo>
                  <a:cubicBezTo>
                    <a:pt x="201" y="1120"/>
                    <a:pt x="237" y="1130"/>
                    <a:pt x="277" y="1130"/>
                  </a:cubicBezTo>
                  <a:cubicBezTo>
                    <a:pt x="436" y="1130"/>
                    <a:pt x="634" y="975"/>
                    <a:pt x="768" y="734"/>
                  </a:cubicBezTo>
                  <a:cubicBezTo>
                    <a:pt x="935" y="433"/>
                    <a:pt x="935" y="133"/>
                    <a:pt x="768" y="33"/>
                  </a:cubicBezTo>
                  <a:cubicBezTo>
                    <a:pt x="731" y="11"/>
                    <a:pt x="689" y="0"/>
                    <a:pt x="645" y="0"/>
                  </a:cubicBez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41"/>
            <p:cNvSpPr/>
            <p:nvPr/>
          </p:nvSpPr>
          <p:spPr>
            <a:xfrm>
              <a:off x="4564275" y="2163675"/>
              <a:ext cx="24200" cy="28250"/>
            </a:xfrm>
            <a:custGeom>
              <a:avLst/>
              <a:gdLst/>
              <a:ahLst/>
              <a:cxnLst/>
              <a:rect l="l" t="t" r="r" b="b"/>
              <a:pathLst>
                <a:path w="968" h="1130" extrusionOk="0">
                  <a:moveTo>
                    <a:pt x="677" y="0"/>
                  </a:moveTo>
                  <a:cubicBezTo>
                    <a:pt x="521" y="0"/>
                    <a:pt x="330" y="133"/>
                    <a:pt x="200" y="367"/>
                  </a:cubicBezTo>
                  <a:cubicBezTo>
                    <a:pt x="0" y="667"/>
                    <a:pt x="0" y="1001"/>
                    <a:pt x="167" y="1101"/>
                  </a:cubicBezTo>
                  <a:cubicBezTo>
                    <a:pt x="206" y="1120"/>
                    <a:pt x="248" y="1130"/>
                    <a:pt x="292" y="1130"/>
                  </a:cubicBezTo>
                  <a:cubicBezTo>
                    <a:pt x="468" y="1130"/>
                    <a:pt x="667" y="975"/>
                    <a:pt x="801" y="734"/>
                  </a:cubicBezTo>
                  <a:cubicBezTo>
                    <a:pt x="967" y="433"/>
                    <a:pt x="967" y="100"/>
                    <a:pt x="801" y="33"/>
                  </a:cubicBezTo>
                  <a:cubicBezTo>
                    <a:pt x="764" y="11"/>
                    <a:pt x="722" y="0"/>
                    <a:pt x="677" y="0"/>
                  </a:cubicBez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41"/>
            <p:cNvSpPr/>
            <p:nvPr/>
          </p:nvSpPr>
          <p:spPr>
            <a:xfrm>
              <a:off x="4650150" y="2114650"/>
              <a:ext cx="21725" cy="27975"/>
            </a:xfrm>
            <a:custGeom>
              <a:avLst/>
              <a:gdLst/>
              <a:ahLst/>
              <a:cxnLst/>
              <a:rect l="l" t="t" r="r" b="b"/>
              <a:pathLst>
                <a:path w="869" h="1119" extrusionOk="0">
                  <a:moveTo>
                    <a:pt x="656" y="1"/>
                  </a:moveTo>
                  <a:cubicBezTo>
                    <a:pt x="601" y="1"/>
                    <a:pt x="538" y="20"/>
                    <a:pt x="468" y="59"/>
                  </a:cubicBezTo>
                  <a:cubicBezTo>
                    <a:pt x="201" y="226"/>
                    <a:pt x="34" y="493"/>
                    <a:pt x="1" y="793"/>
                  </a:cubicBezTo>
                  <a:cubicBezTo>
                    <a:pt x="1" y="1006"/>
                    <a:pt x="101" y="1118"/>
                    <a:pt x="255" y="1118"/>
                  </a:cubicBezTo>
                  <a:cubicBezTo>
                    <a:pt x="318" y="1118"/>
                    <a:pt x="390" y="1099"/>
                    <a:pt x="468" y="1060"/>
                  </a:cubicBezTo>
                  <a:cubicBezTo>
                    <a:pt x="701" y="893"/>
                    <a:pt x="868" y="593"/>
                    <a:pt x="868" y="293"/>
                  </a:cubicBezTo>
                  <a:cubicBezTo>
                    <a:pt x="868" y="106"/>
                    <a:pt x="786" y="1"/>
                    <a:pt x="656" y="1"/>
                  </a:cubicBez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41"/>
            <p:cNvSpPr/>
            <p:nvPr/>
          </p:nvSpPr>
          <p:spPr>
            <a:xfrm>
              <a:off x="3218300" y="2125775"/>
              <a:ext cx="1446050" cy="885175"/>
            </a:xfrm>
            <a:custGeom>
              <a:avLst/>
              <a:gdLst/>
              <a:ahLst/>
              <a:cxnLst/>
              <a:rect l="l" t="t" r="r" b="b"/>
              <a:pathLst>
                <a:path w="57842" h="35407" extrusionOk="0">
                  <a:moveTo>
                    <a:pt x="57711" y="1"/>
                  </a:moveTo>
                  <a:cubicBezTo>
                    <a:pt x="57698" y="1"/>
                    <a:pt x="57685" y="5"/>
                    <a:pt x="57675" y="15"/>
                  </a:cubicBezTo>
                  <a:lnTo>
                    <a:pt x="54306" y="1983"/>
                  </a:lnTo>
                  <a:lnTo>
                    <a:pt x="47535" y="1983"/>
                  </a:lnTo>
                  <a:cubicBezTo>
                    <a:pt x="47525" y="1973"/>
                    <a:pt x="47518" y="1969"/>
                    <a:pt x="47512" y="1969"/>
                  </a:cubicBezTo>
                  <a:cubicBezTo>
                    <a:pt x="47498" y="1969"/>
                    <a:pt x="47491" y="1993"/>
                    <a:pt x="47468" y="2016"/>
                  </a:cubicBezTo>
                  <a:lnTo>
                    <a:pt x="44099" y="6720"/>
                  </a:lnTo>
                  <a:lnTo>
                    <a:pt x="40730" y="7854"/>
                  </a:lnTo>
                  <a:cubicBezTo>
                    <a:pt x="40730" y="7854"/>
                    <a:pt x="40696" y="7854"/>
                    <a:pt x="40696" y="7887"/>
                  </a:cubicBezTo>
                  <a:lnTo>
                    <a:pt x="37361" y="13691"/>
                  </a:lnTo>
                  <a:lnTo>
                    <a:pt x="30689" y="13691"/>
                  </a:lnTo>
                  <a:lnTo>
                    <a:pt x="27320" y="7854"/>
                  </a:lnTo>
                  <a:cubicBezTo>
                    <a:pt x="27287" y="7820"/>
                    <a:pt x="27253" y="7820"/>
                    <a:pt x="27220" y="7820"/>
                  </a:cubicBezTo>
                  <a:cubicBezTo>
                    <a:pt x="27187" y="7820"/>
                    <a:pt x="27120" y="7854"/>
                    <a:pt x="27120" y="7887"/>
                  </a:cubicBezTo>
                  <a:lnTo>
                    <a:pt x="23751" y="18561"/>
                  </a:lnTo>
                  <a:lnTo>
                    <a:pt x="20415" y="19529"/>
                  </a:lnTo>
                  <a:cubicBezTo>
                    <a:pt x="20415" y="19529"/>
                    <a:pt x="20382" y="19562"/>
                    <a:pt x="20382" y="19562"/>
                  </a:cubicBezTo>
                  <a:lnTo>
                    <a:pt x="17013" y="23465"/>
                  </a:lnTo>
                  <a:lnTo>
                    <a:pt x="13644" y="24699"/>
                  </a:lnTo>
                  <a:lnTo>
                    <a:pt x="13610" y="24732"/>
                  </a:lnTo>
                  <a:lnTo>
                    <a:pt x="10241" y="28235"/>
                  </a:lnTo>
                  <a:lnTo>
                    <a:pt x="6872" y="29336"/>
                  </a:lnTo>
                  <a:lnTo>
                    <a:pt x="3503" y="31270"/>
                  </a:lnTo>
                  <a:lnTo>
                    <a:pt x="3470" y="31304"/>
                  </a:lnTo>
                  <a:lnTo>
                    <a:pt x="34" y="35240"/>
                  </a:lnTo>
                  <a:cubicBezTo>
                    <a:pt x="1" y="35273"/>
                    <a:pt x="1" y="35340"/>
                    <a:pt x="34" y="35373"/>
                  </a:cubicBezTo>
                  <a:cubicBezTo>
                    <a:pt x="67" y="35407"/>
                    <a:pt x="101" y="35407"/>
                    <a:pt x="134" y="35407"/>
                  </a:cubicBezTo>
                  <a:cubicBezTo>
                    <a:pt x="134" y="35407"/>
                    <a:pt x="167" y="35407"/>
                    <a:pt x="201" y="35373"/>
                  </a:cubicBezTo>
                  <a:lnTo>
                    <a:pt x="3603" y="31504"/>
                  </a:lnTo>
                  <a:lnTo>
                    <a:pt x="6939" y="29569"/>
                  </a:lnTo>
                  <a:lnTo>
                    <a:pt x="10341" y="28468"/>
                  </a:lnTo>
                  <a:cubicBezTo>
                    <a:pt x="10341" y="28468"/>
                    <a:pt x="10375" y="28468"/>
                    <a:pt x="10375" y="28435"/>
                  </a:cubicBezTo>
                  <a:lnTo>
                    <a:pt x="13744" y="24933"/>
                  </a:lnTo>
                  <a:lnTo>
                    <a:pt x="17113" y="23698"/>
                  </a:lnTo>
                  <a:lnTo>
                    <a:pt x="17146" y="23665"/>
                  </a:lnTo>
                  <a:lnTo>
                    <a:pt x="20515" y="19762"/>
                  </a:lnTo>
                  <a:lnTo>
                    <a:pt x="23884" y="18795"/>
                  </a:lnTo>
                  <a:cubicBezTo>
                    <a:pt x="23918" y="18795"/>
                    <a:pt x="23951" y="18761"/>
                    <a:pt x="23951" y="18728"/>
                  </a:cubicBezTo>
                  <a:lnTo>
                    <a:pt x="27253" y="8187"/>
                  </a:lnTo>
                  <a:lnTo>
                    <a:pt x="30522" y="13858"/>
                  </a:lnTo>
                  <a:cubicBezTo>
                    <a:pt x="30556" y="13891"/>
                    <a:pt x="30589" y="13891"/>
                    <a:pt x="30622" y="13891"/>
                  </a:cubicBezTo>
                  <a:lnTo>
                    <a:pt x="37394" y="13891"/>
                  </a:lnTo>
                  <a:cubicBezTo>
                    <a:pt x="37427" y="13891"/>
                    <a:pt x="37461" y="13891"/>
                    <a:pt x="37494" y="13858"/>
                  </a:cubicBezTo>
                  <a:lnTo>
                    <a:pt x="40863" y="8020"/>
                  </a:lnTo>
                  <a:lnTo>
                    <a:pt x="44199" y="6886"/>
                  </a:lnTo>
                  <a:cubicBezTo>
                    <a:pt x="44199" y="6886"/>
                    <a:pt x="44232" y="6886"/>
                    <a:pt x="44232" y="6853"/>
                  </a:cubicBezTo>
                  <a:lnTo>
                    <a:pt x="47601" y="2150"/>
                  </a:lnTo>
                  <a:lnTo>
                    <a:pt x="54306" y="2150"/>
                  </a:lnTo>
                  <a:cubicBezTo>
                    <a:pt x="54323" y="2166"/>
                    <a:pt x="54339" y="2175"/>
                    <a:pt x="54352" y="2175"/>
                  </a:cubicBezTo>
                  <a:cubicBezTo>
                    <a:pt x="54364" y="2175"/>
                    <a:pt x="54373" y="2166"/>
                    <a:pt x="54373" y="2150"/>
                  </a:cubicBezTo>
                  <a:lnTo>
                    <a:pt x="57775" y="215"/>
                  </a:lnTo>
                  <a:cubicBezTo>
                    <a:pt x="57809" y="182"/>
                    <a:pt x="57842" y="115"/>
                    <a:pt x="57809" y="48"/>
                  </a:cubicBezTo>
                  <a:cubicBezTo>
                    <a:pt x="57785" y="24"/>
                    <a:pt x="57745" y="1"/>
                    <a:pt x="57711" y="1"/>
                  </a:cubicBez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41"/>
            <p:cNvSpPr/>
            <p:nvPr/>
          </p:nvSpPr>
          <p:spPr>
            <a:xfrm>
              <a:off x="3215800" y="2221525"/>
              <a:ext cx="1452050" cy="841975"/>
            </a:xfrm>
            <a:custGeom>
              <a:avLst/>
              <a:gdLst/>
              <a:ahLst/>
              <a:cxnLst/>
              <a:rect l="l" t="t" r="r" b="b"/>
              <a:pathLst>
                <a:path w="58082" h="33679" extrusionOk="0">
                  <a:moveTo>
                    <a:pt x="57800" y="1"/>
                  </a:moveTo>
                  <a:cubicBezTo>
                    <a:pt x="57771" y="1"/>
                    <a:pt x="57741" y="7"/>
                    <a:pt x="57708" y="21"/>
                  </a:cubicBezTo>
                  <a:lnTo>
                    <a:pt x="134" y="33278"/>
                  </a:lnTo>
                  <a:cubicBezTo>
                    <a:pt x="34" y="33345"/>
                    <a:pt x="1" y="33445"/>
                    <a:pt x="34" y="33545"/>
                  </a:cubicBezTo>
                  <a:cubicBezTo>
                    <a:pt x="67" y="33612"/>
                    <a:pt x="167" y="33645"/>
                    <a:pt x="234" y="33678"/>
                  </a:cubicBezTo>
                  <a:cubicBezTo>
                    <a:pt x="267" y="33645"/>
                    <a:pt x="301" y="33645"/>
                    <a:pt x="334" y="33612"/>
                  </a:cubicBezTo>
                  <a:lnTo>
                    <a:pt x="57909" y="388"/>
                  </a:lnTo>
                  <a:cubicBezTo>
                    <a:pt x="58081" y="244"/>
                    <a:pt x="57981" y="1"/>
                    <a:pt x="57800"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41"/>
            <p:cNvSpPr/>
            <p:nvPr/>
          </p:nvSpPr>
          <p:spPr>
            <a:xfrm>
              <a:off x="3210800" y="2945400"/>
              <a:ext cx="20875" cy="28500"/>
            </a:xfrm>
            <a:custGeom>
              <a:avLst/>
              <a:gdLst/>
              <a:ahLst/>
              <a:cxnLst/>
              <a:rect l="l" t="t" r="r" b="b"/>
              <a:pathLst>
                <a:path w="835" h="1140" extrusionOk="0">
                  <a:moveTo>
                    <a:pt x="605" y="1"/>
                  </a:moveTo>
                  <a:cubicBezTo>
                    <a:pt x="554" y="1"/>
                    <a:pt x="497" y="17"/>
                    <a:pt x="434" y="53"/>
                  </a:cubicBezTo>
                  <a:cubicBezTo>
                    <a:pt x="167" y="220"/>
                    <a:pt x="34" y="520"/>
                    <a:pt x="0" y="820"/>
                  </a:cubicBezTo>
                  <a:cubicBezTo>
                    <a:pt x="0" y="1016"/>
                    <a:pt x="108" y="1140"/>
                    <a:pt x="257" y="1140"/>
                  </a:cubicBezTo>
                  <a:cubicBezTo>
                    <a:pt x="311" y="1140"/>
                    <a:pt x="371" y="1123"/>
                    <a:pt x="434" y="1087"/>
                  </a:cubicBezTo>
                  <a:cubicBezTo>
                    <a:pt x="668" y="887"/>
                    <a:pt x="834" y="620"/>
                    <a:pt x="834" y="320"/>
                  </a:cubicBezTo>
                  <a:cubicBezTo>
                    <a:pt x="834" y="125"/>
                    <a:pt x="745" y="1"/>
                    <a:pt x="605" y="1"/>
                  </a:cubicBez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41"/>
            <p:cNvSpPr/>
            <p:nvPr/>
          </p:nvSpPr>
          <p:spPr>
            <a:xfrm>
              <a:off x="3295850" y="2798950"/>
              <a:ext cx="21725" cy="28175"/>
            </a:xfrm>
            <a:custGeom>
              <a:avLst/>
              <a:gdLst/>
              <a:ahLst/>
              <a:cxnLst/>
              <a:rect l="l" t="t" r="r" b="b"/>
              <a:pathLst>
                <a:path w="869" h="1127" extrusionOk="0">
                  <a:moveTo>
                    <a:pt x="633" y="0"/>
                  </a:moveTo>
                  <a:cubicBezTo>
                    <a:pt x="573" y="0"/>
                    <a:pt x="505" y="23"/>
                    <a:pt x="434" y="74"/>
                  </a:cubicBezTo>
                  <a:cubicBezTo>
                    <a:pt x="168" y="240"/>
                    <a:pt x="1" y="507"/>
                    <a:pt x="1" y="808"/>
                  </a:cubicBezTo>
                  <a:cubicBezTo>
                    <a:pt x="1" y="1003"/>
                    <a:pt x="90" y="1127"/>
                    <a:pt x="243" y="1127"/>
                  </a:cubicBezTo>
                  <a:cubicBezTo>
                    <a:pt x="299" y="1127"/>
                    <a:pt x="363" y="1110"/>
                    <a:pt x="434" y="1074"/>
                  </a:cubicBezTo>
                  <a:cubicBezTo>
                    <a:pt x="668" y="908"/>
                    <a:pt x="835" y="607"/>
                    <a:pt x="868" y="307"/>
                  </a:cubicBezTo>
                  <a:cubicBezTo>
                    <a:pt x="868" y="121"/>
                    <a:pt x="771" y="0"/>
                    <a:pt x="633" y="0"/>
                  </a:cubicBez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41"/>
            <p:cNvSpPr/>
            <p:nvPr/>
          </p:nvSpPr>
          <p:spPr>
            <a:xfrm>
              <a:off x="3379250" y="2780875"/>
              <a:ext cx="23375" cy="28175"/>
            </a:xfrm>
            <a:custGeom>
              <a:avLst/>
              <a:gdLst/>
              <a:ahLst/>
              <a:cxnLst/>
              <a:rect l="l" t="t" r="r" b="b"/>
              <a:pathLst>
                <a:path w="935" h="1127" extrusionOk="0">
                  <a:moveTo>
                    <a:pt x="657" y="0"/>
                  </a:moveTo>
                  <a:cubicBezTo>
                    <a:pt x="498" y="0"/>
                    <a:pt x="301" y="150"/>
                    <a:pt x="167" y="363"/>
                  </a:cubicBezTo>
                  <a:cubicBezTo>
                    <a:pt x="1" y="663"/>
                    <a:pt x="1" y="997"/>
                    <a:pt x="167" y="1097"/>
                  </a:cubicBezTo>
                  <a:cubicBezTo>
                    <a:pt x="200" y="1117"/>
                    <a:pt x="237" y="1126"/>
                    <a:pt x="276" y="1126"/>
                  </a:cubicBezTo>
                  <a:cubicBezTo>
                    <a:pt x="435" y="1126"/>
                    <a:pt x="634" y="971"/>
                    <a:pt x="768" y="730"/>
                  </a:cubicBezTo>
                  <a:cubicBezTo>
                    <a:pt x="935" y="430"/>
                    <a:pt x="935" y="130"/>
                    <a:pt x="768" y="29"/>
                  </a:cubicBezTo>
                  <a:cubicBezTo>
                    <a:pt x="734" y="9"/>
                    <a:pt x="697" y="0"/>
                    <a:pt x="657" y="0"/>
                  </a:cubicBez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41"/>
            <p:cNvSpPr/>
            <p:nvPr/>
          </p:nvSpPr>
          <p:spPr>
            <a:xfrm>
              <a:off x="3465150" y="2602975"/>
              <a:ext cx="20875" cy="28175"/>
            </a:xfrm>
            <a:custGeom>
              <a:avLst/>
              <a:gdLst/>
              <a:ahLst/>
              <a:cxnLst/>
              <a:rect l="l" t="t" r="r" b="b"/>
              <a:pathLst>
                <a:path w="835" h="1127" extrusionOk="0">
                  <a:moveTo>
                    <a:pt x="614" y="0"/>
                  </a:moveTo>
                  <a:cubicBezTo>
                    <a:pt x="553" y="0"/>
                    <a:pt x="482" y="23"/>
                    <a:pt x="401" y="74"/>
                  </a:cubicBezTo>
                  <a:cubicBezTo>
                    <a:pt x="167" y="241"/>
                    <a:pt x="0" y="507"/>
                    <a:pt x="0" y="808"/>
                  </a:cubicBezTo>
                  <a:cubicBezTo>
                    <a:pt x="0" y="1003"/>
                    <a:pt x="90" y="1127"/>
                    <a:pt x="229" y="1127"/>
                  </a:cubicBezTo>
                  <a:cubicBezTo>
                    <a:pt x="280" y="1127"/>
                    <a:pt x="338" y="1110"/>
                    <a:pt x="401" y="1074"/>
                  </a:cubicBezTo>
                  <a:cubicBezTo>
                    <a:pt x="667" y="874"/>
                    <a:pt x="834" y="607"/>
                    <a:pt x="834" y="307"/>
                  </a:cubicBezTo>
                  <a:cubicBezTo>
                    <a:pt x="834" y="121"/>
                    <a:pt x="753" y="0"/>
                    <a:pt x="614" y="0"/>
                  </a:cubicBez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41"/>
            <p:cNvSpPr/>
            <p:nvPr/>
          </p:nvSpPr>
          <p:spPr>
            <a:xfrm>
              <a:off x="3550200" y="2652175"/>
              <a:ext cx="20875" cy="28325"/>
            </a:xfrm>
            <a:custGeom>
              <a:avLst/>
              <a:gdLst/>
              <a:ahLst/>
              <a:cxnLst/>
              <a:rect l="l" t="t" r="r" b="b"/>
              <a:pathLst>
                <a:path w="835" h="1133" extrusionOk="0">
                  <a:moveTo>
                    <a:pt x="600" y="0"/>
                  </a:moveTo>
                  <a:cubicBezTo>
                    <a:pt x="540" y="0"/>
                    <a:pt x="472" y="23"/>
                    <a:pt x="401" y="74"/>
                  </a:cubicBezTo>
                  <a:cubicBezTo>
                    <a:pt x="168" y="241"/>
                    <a:pt x="1" y="507"/>
                    <a:pt x="1" y="808"/>
                  </a:cubicBezTo>
                  <a:cubicBezTo>
                    <a:pt x="1" y="1020"/>
                    <a:pt x="84" y="1133"/>
                    <a:pt x="216" y="1133"/>
                  </a:cubicBezTo>
                  <a:cubicBezTo>
                    <a:pt x="270" y="1133"/>
                    <a:pt x="333" y="1113"/>
                    <a:pt x="401" y="1075"/>
                  </a:cubicBezTo>
                  <a:cubicBezTo>
                    <a:pt x="668" y="908"/>
                    <a:pt x="801" y="608"/>
                    <a:pt x="835" y="307"/>
                  </a:cubicBezTo>
                  <a:cubicBezTo>
                    <a:pt x="835" y="121"/>
                    <a:pt x="738" y="0"/>
                    <a:pt x="600" y="0"/>
                  </a:cubicBez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41"/>
            <p:cNvSpPr/>
            <p:nvPr/>
          </p:nvSpPr>
          <p:spPr>
            <a:xfrm>
              <a:off x="3634425" y="2627675"/>
              <a:ext cx="20875" cy="28200"/>
            </a:xfrm>
            <a:custGeom>
              <a:avLst/>
              <a:gdLst/>
              <a:ahLst/>
              <a:cxnLst/>
              <a:rect l="l" t="t" r="r" b="b"/>
              <a:pathLst>
                <a:path w="835" h="1128" extrusionOk="0">
                  <a:moveTo>
                    <a:pt x="606" y="1"/>
                  </a:moveTo>
                  <a:cubicBezTo>
                    <a:pt x="555" y="1"/>
                    <a:pt x="497" y="17"/>
                    <a:pt x="434" y="53"/>
                  </a:cubicBezTo>
                  <a:cubicBezTo>
                    <a:pt x="168" y="220"/>
                    <a:pt x="1" y="520"/>
                    <a:pt x="1" y="820"/>
                  </a:cubicBezTo>
                  <a:cubicBezTo>
                    <a:pt x="1" y="1006"/>
                    <a:pt x="82" y="1127"/>
                    <a:pt x="221" y="1127"/>
                  </a:cubicBezTo>
                  <a:cubicBezTo>
                    <a:pt x="282" y="1127"/>
                    <a:pt x="354" y="1104"/>
                    <a:pt x="434" y="1054"/>
                  </a:cubicBezTo>
                  <a:cubicBezTo>
                    <a:pt x="668" y="887"/>
                    <a:pt x="835" y="620"/>
                    <a:pt x="835" y="320"/>
                  </a:cubicBezTo>
                  <a:cubicBezTo>
                    <a:pt x="835" y="125"/>
                    <a:pt x="745" y="1"/>
                    <a:pt x="606" y="1"/>
                  </a:cubicBez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41"/>
            <p:cNvSpPr/>
            <p:nvPr/>
          </p:nvSpPr>
          <p:spPr>
            <a:xfrm>
              <a:off x="3719500" y="2554300"/>
              <a:ext cx="20875" cy="28500"/>
            </a:xfrm>
            <a:custGeom>
              <a:avLst/>
              <a:gdLst/>
              <a:ahLst/>
              <a:cxnLst/>
              <a:rect l="l" t="t" r="r" b="b"/>
              <a:pathLst>
                <a:path w="835" h="1140" extrusionOk="0">
                  <a:moveTo>
                    <a:pt x="578" y="0"/>
                  </a:moveTo>
                  <a:cubicBezTo>
                    <a:pt x="523" y="0"/>
                    <a:pt x="463" y="17"/>
                    <a:pt x="401" y="53"/>
                  </a:cubicBezTo>
                  <a:cubicBezTo>
                    <a:pt x="167" y="253"/>
                    <a:pt x="0" y="520"/>
                    <a:pt x="0" y="820"/>
                  </a:cubicBezTo>
                  <a:cubicBezTo>
                    <a:pt x="0" y="1015"/>
                    <a:pt x="90" y="1139"/>
                    <a:pt x="229" y="1139"/>
                  </a:cubicBezTo>
                  <a:cubicBezTo>
                    <a:pt x="280" y="1139"/>
                    <a:pt x="338" y="1123"/>
                    <a:pt x="401" y="1087"/>
                  </a:cubicBezTo>
                  <a:cubicBezTo>
                    <a:pt x="667" y="887"/>
                    <a:pt x="834" y="620"/>
                    <a:pt x="834" y="320"/>
                  </a:cubicBezTo>
                  <a:cubicBezTo>
                    <a:pt x="834" y="124"/>
                    <a:pt x="727" y="0"/>
                    <a:pt x="578" y="0"/>
                  </a:cubicBez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41"/>
            <p:cNvSpPr/>
            <p:nvPr/>
          </p:nvSpPr>
          <p:spPr>
            <a:xfrm>
              <a:off x="3803725" y="2457025"/>
              <a:ext cx="20875" cy="28200"/>
            </a:xfrm>
            <a:custGeom>
              <a:avLst/>
              <a:gdLst/>
              <a:ahLst/>
              <a:cxnLst/>
              <a:rect l="l" t="t" r="r" b="b"/>
              <a:pathLst>
                <a:path w="835" h="1128" extrusionOk="0">
                  <a:moveTo>
                    <a:pt x="625" y="1"/>
                  </a:moveTo>
                  <a:cubicBezTo>
                    <a:pt x="569" y="1"/>
                    <a:pt x="505" y="24"/>
                    <a:pt x="434" y="74"/>
                  </a:cubicBezTo>
                  <a:cubicBezTo>
                    <a:pt x="167" y="241"/>
                    <a:pt x="0" y="508"/>
                    <a:pt x="0" y="808"/>
                  </a:cubicBezTo>
                  <a:cubicBezTo>
                    <a:pt x="0" y="1003"/>
                    <a:pt x="90" y="1127"/>
                    <a:pt x="242" y="1127"/>
                  </a:cubicBezTo>
                  <a:cubicBezTo>
                    <a:pt x="298" y="1127"/>
                    <a:pt x="362" y="1111"/>
                    <a:pt x="434" y="1075"/>
                  </a:cubicBezTo>
                  <a:cubicBezTo>
                    <a:pt x="667" y="875"/>
                    <a:pt x="834" y="608"/>
                    <a:pt x="834" y="308"/>
                  </a:cubicBezTo>
                  <a:cubicBezTo>
                    <a:pt x="834" y="122"/>
                    <a:pt x="753" y="1"/>
                    <a:pt x="625" y="1"/>
                  </a:cubicBez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41"/>
            <p:cNvSpPr/>
            <p:nvPr/>
          </p:nvSpPr>
          <p:spPr>
            <a:xfrm>
              <a:off x="3888775" y="2432375"/>
              <a:ext cx="20875" cy="27975"/>
            </a:xfrm>
            <a:custGeom>
              <a:avLst/>
              <a:gdLst/>
              <a:ahLst/>
              <a:cxnLst/>
              <a:rect l="l" t="t" r="r" b="b"/>
              <a:pathLst>
                <a:path w="835" h="1119" extrusionOk="0">
                  <a:moveTo>
                    <a:pt x="597" y="1"/>
                  </a:moveTo>
                  <a:cubicBezTo>
                    <a:pt x="537" y="1"/>
                    <a:pt x="471" y="20"/>
                    <a:pt x="401" y="60"/>
                  </a:cubicBezTo>
                  <a:cubicBezTo>
                    <a:pt x="168" y="226"/>
                    <a:pt x="1" y="493"/>
                    <a:pt x="1" y="793"/>
                  </a:cubicBezTo>
                  <a:cubicBezTo>
                    <a:pt x="1" y="1006"/>
                    <a:pt x="84" y="1118"/>
                    <a:pt x="216" y="1118"/>
                  </a:cubicBezTo>
                  <a:cubicBezTo>
                    <a:pt x="270" y="1118"/>
                    <a:pt x="333" y="1099"/>
                    <a:pt x="401" y="1060"/>
                  </a:cubicBezTo>
                  <a:cubicBezTo>
                    <a:pt x="668" y="893"/>
                    <a:pt x="801" y="593"/>
                    <a:pt x="835" y="293"/>
                  </a:cubicBezTo>
                  <a:cubicBezTo>
                    <a:pt x="835" y="106"/>
                    <a:pt x="736" y="1"/>
                    <a:pt x="597" y="1"/>
                  </a:cubicBez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41"/>
            <p:cNvSpPr/>
            <p:nvPr/>
          </p:nvSpPr>
          <p:spPr>
            <a:xfrm>
              <a:off x="3973850" y="2359000"/>
              <a:ext cx="20875" cy="27950"/>
            </a:xfrm>
            <a:custGeom>
              <a:avLst/>
              <a:gdLst/>
              <a:ahLst/>
              <a:cxnLst/>
              <a:rect l="l" t="t" r="r" b="b"/>
              <a:pathLst>
                <a:path w="835" h="1118" extrusionOk="0">
                  <a:moveTo>
                    <a:pt x="596" y="0"/>
                  </a:moveTo>
                  <a:cubicBezTo>
                    <a:pt x="537" y="0"/>
                    <a:pt x="470" y="19"/>
                    <a:pt x="400" y="59"/>
                  </a:cubicBezTo>
                  <a:cubicBezTo>
                    <a:pt x="167" y="226"/>
                    <a:pt x="0" y="493"/>
                    <a:pt x="0" y="793"/>
                  </a:cubicBezTo>
                  <a:cubicBezTo>
                    <a:pt x="0" y="1006"/>
                    <a:pt x="84" y="1118"/>
                    <a:pt x="216" y="1118"/>
                  </a:cubicBezTo>
                  <a:cubicBezTo>
                    <a:pt x="270" y="1118"/>
                    <a:pt x="332" y="1099"/>
                    <a:pt x="400" y="1060"/>
                  </a:cubicBezTo>
                  <a:cubicBezTo>
                    <a:pt x="634" y="893"/>
                    <a:pt x="801" y="593"/>
                    <a:pt x="834" y="293"/>
                  </a:cubicBezTo>
                  <a:cubicBezTo>
                    <a:pt x="834" y="105"/>
                    <a:pt x="736" y="0"/>
                    <a:pt x="596" y="0"/>
                  </a:cubicBez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41"/>
            <p:cNvSpPr/>
            <p:nvPr/>
          </p:nvSpPr>
          <p:spPr>
            <a:xfrm>
              <a:off x="4058075" y="2359000"/>
              <a:ext cx="20875" cy="27950"/>
            </a:xfrm>
            <a:custGeom>
              <a:avLst/>
              <a:gdLst/>
              <a:ahLst/>
              <a:cxnLst/>
              <a:rect l="l" t="t" r="r" b="b"/>
              <a:pathLst>
                <a:path w="835" h="1118" extrusionOk="0">
                  <a:moveTo>
                    <a:pt x="611" y="0"/>
                  </a:moveTo>
                  <a:cubicBezTo>
                    <a:pt x="551" y="0"/>
                    <a:pt x="480" y="19"/>
                    <a:pt x="401" y="59"/>
                  </a:cubicBezTo>
                  <a:cubicBezTo>
                    <a:pt x="167" y="226"/>
                    <a:pt x="0" y="493"/>
                    <a:pt x="0" y="793"/>
                  </a:cubicBezTo>
                  <a:cubicBezTo>
                    <a:pt x="0" y="1006"/>
                    <a:pt x="84" y="1118"/>
                    <a:pt x="216" y="1118"/>
                  </a:cubicBezTo>
                  <a:cubicBezTo>
                    <a:pt x="270" y="1118"/>
                    <a:pt x="332" y="1099"/>
                    <a:pt x="401" y="1060"/>
                  </a:cubicBezTo>
                  <a:cubicBezTo>
                    <a:pt x="667" y="893"/>
                    <a:pt x="801" y="593"/>
                    <a:pt x="834" y="293"/>
                  </a:cubicBezTo>
                  <a:cubicBezTo>
                    <a:pt x="834" y="105"/>
                    <a:pt x="752" y="0"/>
                    <a:pt x="611" y="0"/>
                  </a:cubicBez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41"/>
            <p:cNvSpPr/>
            <p:nvPr/>
          </p:nvSpPr>
          <p:spPr>
            <a:xfrm>
              <a:off x="4142300" y="2163175"/>
              <a:ext cx="20875" cy="28200"/>
            </a:xfrm>
            <a:custGeom>
              <a:avLst/>
              <a:gdLst/>
              <a:ahLst/>
              <a:cxnLst/>
              <a:rect l="l" t="t" r="r" b="b"/>
              <a:pathLst>
                <a:path w="835" h="1128" extrusionOk="0">
                  <a:moveTo>
                    <a:pt x="605" y="1"/>
                  </a:moveTo>
                  <a:cubicBezTo>
                    <a:pt x="554" y="1"/>
                    <a:pt x="497" y="17"/>
                    <a:pt x="434" y="53"/>
                  </a:cubicBezTo>
                  <a:cubicBezTo>
                    <a:pt x="167" y="220"/>
                    <a:pt x="34" y="520"/>
                    <a:pt x="0" y="820"/>
                  </a:cubicBezTo>
                  <a:cubicBezTo>
                    <a:pt x="0" y="1006"/>
                    <a:pt x="97" y="1127"/>
                    <a:pt x="235" y="1127"/>
                  </a:cubicBezTo>
                  <a:cubicBezTo>
                    <a:pt x="295" y="1127"/>
                    <a:pt x="363" y="1104"/>
                    <a:pt x="434" y="1054"/>
                  </a:cubicBezTo>
                  <a:cubicBezTo>
                    <a:pt x="667" y="887"/>
                    <a:pt x="834" y="620"/>
                    <a:pt x="834" y="320"/>
                  </a:cubicBezTo>
                  <a:cubicBezTo>
                    <a:pt x="834" y="125"/>
                    <a:pt x="745" y="1"/>
                    <a:pt x="605" y="1"/>
                  </a:cubicBez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41"/>
            <p:cNvSpPr/>
            <p:nvPr/>
          </p:nvSpPr>
          <p:spPr>
            <a:xfrm>
              <a:off x="4226525" y="2260600"/>
              <a:ext cx="21700" cy="27950"/>
            </a:xfrm>
            <a:custGeom>
              <a:avLst/>
              <a:gdLst/>
              <a:ahLst/>
              <a:cxnLst/>
              <a:rect l="l" t="t" r="r" b="b"/>
              <a:pathLst>
                <a:path w="868" h="1118" extrusionOk="0">
                  <a:moveTo>
                    <a:pt x="644" y="0"/>
                  </a:moveTo>
                  <a:cubicBezTo>
                    <a:pt x="584" y="0"/>
                    <a:pt x="514" y="19"/>
                    <a:pt x="434" y="59"/>
                  </a:cubicBezTo>
                  <a:cubicBezTo>
                    <a:pt x="201" y="226"/>
                    <a:pt x="34" y="493"/>
                    <a:pt x="0" y="793"/>
                  </a:cubicBezTo>
                  <a:cubicBezTo>
                    <a:pt x="0" y="1005"/>
                    <a:pt x="101" y="1118"/>
                    <a:pt x="242" y="1118"/>
                  </a:cubicBezTo>
                  <a:cubicBezTo>
                    <a:pt x="301" y="1118"/>
                    <a:pt x="366" y="1099"/>
                    <a:pt x="434" y="1060"/>
                  </a:cubicBezTo>
                  <a:cubicBezTo>
                    <a:pt x="701" y="893"/>
                    <a:pt x="868" y="593"/>
                    <a:pt x="868" y="292"/>
                  </a:cubicBezTo>
                  <a:cubicBezTo>
                    <a:pt x="868" y="105"/>
                    <a:pt x="786" y="0"/>
                    <a:pt x="644" y="0"/>
                  </a:cubicBez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41"/>
            <p:cNvSpPr/>
            <p:nvPr/>
          </p:nvSpPr>
          <p:spPr>
            <a:xfrm>
              <a:off x="4311575" y="2163175"/>
              <a:ext cx="20875" cy="28200"/>
            </a:xfrm>
            <a:custGeom>
              <a:avLst/>
              <a:gdLst/>
              <a:ahLst/>
              <a:cxnLst/>
              <a:rect l="l" t="t" r="r" b="b"/>
              <a:pathLst>
                <a:path w="835" h="1128" extrusionOk="0">
                  <a:moveTo>
                    <a:pt x="606" y="1"/>
                  </a:moveTo>
                  <a:cubicBezTo>
                    <a:pt x="555" y="1"/>
                    <a:pt x="497" y="17"/>
                    <a:pt x="434" y="53"/>
                  </a:cubicBezTo>
                  <a:cubicBezTo>
                    <a:pt x="168" y="220"/>
                    <a:pt x="34" y="520"/>
                    <a:pt x="1" y="820"/>
                  </a:cubicBezTo>
                  <a:cubicBezTo>
                    <a:pt x="1" y="1006"/>
                    <a:pt x="98" y="1127"/>
                    <a:pt x="236" y="1127"/>
                  </a:cubicBezTo>
                  <a:cubicBezTo>
                    <a:pt x="296" y="1127"/>
                    <a:pt x="364" y="1104"/>
                    <a:pt x="434" y="1054"/>
                  </a:cubicBezTo>
                  <a:cubicBezTo>
                    <a:pt x="668" y="887"/>
                    <a:pt x="835" y="620"/>
                    <a:pt x="835" y="320"/>
                  </a:cubicBezTo>
                  <a:cubicBezTo>
                    <a:pt x="835" y="125"/>
                    <a:pt x="745" y="1"/>
                    <a:pt x="606" y="1"/>
                  </a:cubicBez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41"/>
            <p:cNvSpPr/>
            <p:nvPr/>
          </p:nvSpPr>
          <p:spPr>
            <a:xfrm>
              <a:off x="4395800" y="2114650"/>
              <a:ext cx="21725" cy="27975"/>
            </a:xfrm>
            <a:custGeom>
              <a:avLst/>
              <a:gdLst/>
              <a:ahLst/>
              <a:cxnLst/>
              <a:rect l="l" t="t" r="r" b="b"/>
              <a:pathLst>
                <a:path w="869" h="1119" extrusionOk="0">
                  <a:moveTo>
                    <a:pt x="656" y="1"/>
                  </a:moveTo>
                  <a:cubicBezTo>
                    <a:pt x="601" y="1"/>
                    <a:pt x="538" y="20"/>
                    <a:pt x="468" y="59"/>
                  </a:cubicBezTo>
                  <a:cubicBezTo>
                    <a:pt x="201" y="226"/>
                    <a:pt x="34" y="493"/>
                    <a:pt x="1" y="793"/>
                  </a:cubicBezTo>
                  <a:cubicBezTo>
                    <a:pt x="1" y="1006"/>
                    <a:pt x="101" y="1118"/>
                    <a:pt x="255" y="1118"/>
                  </a:cubicBezTo>
                  <a:cubicBezTo>
                    <a:pt x="318" y="1118"/>
                    <a:pt x="390" y="1099"/>
                    <a:pt x="468" y="1060"/>
                  </a:cubicBezTo>
                  <a:cubicBezTo>
                    <a:pt x="701" y="893"/>
                    <a:pt x="868" y="593"/>
                    <a:pt x="868" y="293"/>
                  </a:cubicBezTo>
                  <a:cubicBezTo>
                    <a:pt x="868" y="106"/>
                    <a:pt x="786" y="1"/>
                    <a:pt x="656" y="1"/>
                  </a:cubicBez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41"/>
            <p:cNvSpPr/>
            <p:nvPr/>
          </p:nvSpPr>
          <p:spPr>
            <a:xfrm>
              <a:off x="4481700" y="2114650"/>
              <a:ext cx="20875" cy="27975"/>
            </a:xfrm>
            <a:custGeom>
              <a:avLst/>
              <a:gdLst/>
              <a:ahLst/>
              <a:cxnLst/>
              <a:rect l="l" t="t" r="r" b="b"/>
              <a:pathLst>
                <a:path w="835" h="1119" extrusionOk="0">
                  <a:moveTo>
                    <a:pt x="597" y="1"/>
                  </a:moveTo>
                  <a:cubicBezTo>
                    <a:pt x="537" y="1"/>
                    <a:pt x="471" y="20"/>
                    <a:pt x="401" y="59"/>
                  </a:cubicBezTo>
                  <a:cubicBezTo>
                    <a:pt x="167" y="226"/>
                    <a:pt x="1" y="493"/>
                    <a:pt x="1" y="793"/>
                  </a:cubicBezTo>
                  <a:cubicBezTo>
                    <a:pt x="1" y="1006"/>
                    <a:pt x="84" y="1118"/>
                    <a:pt x="216" y="1118"/>
                  </a:cubicBezTo>
                  <a:cubicBezTo>
                    <a:pt x="270" y="1118"/>
                    <a:pt x="333" y="1099"/>
                    <a:pt x="401" y="1060"/>
                  </a:cubicBezTo>
                  <a:cubicBezTo>
                    <a:pt x="668" y="893"/>
                    <a:pt x="801" y="593"/>
                    <a:pt x="835" y="293"/>
                  </a:cubicBezTo>
                  <a:cubicBezTo>
                    <a:pt x="835" y="106"/>
                    <a:pt x="736" y="1"/>
                    <a:pt x="597" y="1"/>
                  </a:cubicBez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41"/>
            <p:cNvSpPr/>
            <p:nvPr/>
          </p:nvSpPr>
          <p:spPr>
            <a:xfrm>
              <a:off x="4565925" y="2065475"/>
              <a:ext cx="21725" cy="27950"/>
            </a:xfrm>
            <a:custGeom>
              <a:avLst/>
              <a:gdLst/>
              <a:ahLst/>
              <a:cxnLst/>
              <a:rect l="l" t="t" r="r" b="b"/>
              <a:pathLst>
                <a:path w="869" h="1118" extrusionOk="0">
                  <a:moveTo>
                    <a:pt x="614" y="0"/>
                  </a:moveTo>
                  <a:cubicBezTo>
                    <a:pt x="551" y="0"/>
                    <a:pt x="479" y="19"/>
                    <a:pt x="401" y="58"/>
                  </a:cubicBezTo>
                  <a:cubicBezTo>
                    <a:pt x="168" y="225"/>
                    <a:pt x="1" y="525"/>
                    <a:pt x="1" y="826"/>
                  </a:cubicBezTo>
                  <a:cubicBezTo>
                    <a:pt x="1" y="1013"/>
                    <a:pt x="83" y="1118"/>
                    <a:pt x="212" y="1118"/>
                  </a:cubicBezTo>
                  <a:cubicBezTo>
                    <a:pt x="268" y="1118"/>
                    <a:pt x="331" y="1099"/>
                    <a:pt x="401" y="1059"/>
                  </a:cubicBezTo>
                  <a:cubicBezTo>
                    <a:pt x="668" y="892"/>
                    <a:pt x="835" y="625"/>
                    <a:pt x="868" y="325"/>
                  </a:cubicBezTo>
                  <a:cubicBezTo>
                    <a:pt x="868" y="113"/>
                    <a:pt x="768" y="0"/>
                    <a:pt x="614" y="0"/>
                  </a:cubicBez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41"/>
            <p:cNvSpPr/>
            <p:nvPr/>
          </p:nvSpPr>
          <p:spPr>
            <a:xfrm>
              <a:off x="4650150" y="2065475"/>
              <a:ext cx="21725" cy="27950"/>
            </a:xfrm>
            <a:custGeom>
              <a:avLst/>
              <a:gdLst/>
              <a:ahLst/>
              <a:cxnLst/>
              <a:rect l="l" t="t" r="r" b="b"/>
              <a:pathLst>
                <a:path w="869" h="1118" extrusionOk="0">
                  <a:moveTo>
                    <a:pt x="653" y="0"/>
                  </a:moveTo>
                  <a:cubicBezTo>
                    <a:pt x="598" y="0"/>
                    <a:pt x="536" y="19"/>
                    <a:pt x="468" y="58"/>
                  </a:cubicBezTo>
                  <a:cubicBezTo>
                    <a:pt x="201" y="225"/>
                    <a:pt x="34" y="492"/>
                    <a:pt x="1" y="826"/>
                  </a:cubicBezTo>
                  <a:cubicBezTo>
                    <a:pt x="1" y="1013"/>
                    <a:pt x="99" y="1118"/>
                    <a:pt x="250" y="1118"/>
                  </a:cubicBezTo>
                  <a:cubicBezTo>
                    <a:pt x="315" y="1118"/>
                    <a:pt x="388" y="1099"/>
                    <a:pt x="468" y="1059"/>
                  </a:cubicBezTo>
                  <a:cubicBezTo>
                    <a:pt x="701" y="892"/>
                    <a:pt x="868" y="625"/>
                    <a:pt x="868" y="325"/>
                  </a:cubicBezTo>
                  <a:cubicBezTo>
                    <a:pt x="868" y="113"/>
                    <a:pt x="784" y="0"/>
                    <a:pt x="653" y="0"/>
                  </a:cubicBez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41"/>
            <p:cNvSpPr/>
            <p:nvPr/>
          </p:nvSpPr>
          <p:spPr>
            <a:xfrm>
              <a:off x="3218300" y="2077775"/>
              <a:ext cx="1446900" cy="884825"/>
            </a:xfrm>
            <a:custGeom>
              <a:avLst/>
              <a:gdLst/>
              <a:ahLst/>
              <a:cxnLst/>
              <a:rect l="l" t="t" r="r" b="b"/>
              <a:pathLst>
                <a:path w="57876" h="35393" extrusionOk="0">
                  <a:moveTo>
                    <a:pt x="54273" y="0"/>
                  </a:moveTo>
                  <a:lnTo>
                    <a:pt x="50937" y="1935"/>
                  </a:lnTo>
                  <a:lnTo>
                    <a:pt x="47501" y="1935"/>
                  </a:lnTo>
                  <a:lnTo>
                    <a:pt x="44132" y="3903"/>
                  </a:lnTo>
                  <a:lnTo>
                    <a:pt x="44099" y="3903"/>
                  </a:lnTo>
                  <a:lnTo>
                    <a:pt x="40796" y="7739"/>
                  </a:lnTo>
                  <a:lnTo>
                    <a:pt x="37461" y="3903"/>
                  </a:lnTo>
                  <a:cubicBezTo>
                    <a:pt x="37461" y="3903"/>
                    <a:pt x="37427" y="3869"/>
                    <a:pt x="37394" y="3869"/>
                  </a:cubicBezTo>
                  <a:cubicBezTo>
                    <a:pt x="37327" y="3869"/>
                    <a:pt x="37294" y="3903"/>
                    <a:pt x="37294" y="3936"/>
                  </a:cubicBezTo>
                  <a:lnTo>
                    <a:pt x="33958" y="11708"/>
                  </a:lnTo>
                  <a:lnTo>
                    <a:pt x="30556" y="11708"/>
                  </a:lnTo>
                  <a:lnTo>
                    <a:pt x="27187" y="14644"/>
                  </a:lnTo>
                  <a:lnTo>
                    <a:pt x="23818" y="15611"/>
                  </a:lnTo>
                  <a:cubicBezTo>
                    <a:pt x="23784" y="15611"/>
                    <a:pt x="23784" y="15645"/>
                    <a:pt x="23751" y="15645"/>
                  </a:cubicBezTo>
                  <a:lnTo>
                    <a:pt x="20382" y="19547"/>
                  </a:lnTo>
                  <a:lnTo>
                    <a:pt x="17013" y="22483"/>
                  </a:lnTo>
                  <a:lnTo>
                    <a:pt x="13677" y="23450"/>
                  </a:lnTo>
                  <a:lnTo>
                    <a:pt x="10341" y="21515"/>
                  </a:lnTo>
                  <a:cubicBezTo>
                    <a:pt x="10325" y="21499"/>
                    <a:pt x="10308" y="21490"/>
                    <a:pt x="10295" y="21490"/>
                  </a:cubicBezTo>
                  <a:cubicBezTo>
                    <a:pt x="10283" y="21490"/>
                    <a:pt x="10275" y="21499"/>
                    <a:pt x="10275" y="21515"/>
                  </a:cubicBezTo>
                  <a:cubicBezTo>
                    <a:pt x="10241" y="21515"/>
                    <a:pt x="10208" y="21515"/>
                    <a:pt x="10208" y="21549"/>
                  </a:cubicBezTo>
                  <a:lnTo>
                    <a:pt x="6839" y="28587"/>
                  </a:lnTo>
                  <a:lnTo>
                    <a:pt x="3503" y="29321"/>
                  </a:lnTo>
                  <a:cubicBezTo>
                    <a:pt x="3470" y="29321"/>
                    <a:pt x="3470" y="29321"/>
                    <a:pt x="3436" y="29354"/>
                  </a:cubicBezTo>
                  <a:lnTo>
                    <a:pt x="34" y="35225"/>
                  </a:lnTo>
                  <a:cubicBezTo>
                    <a:pt x="1" y="35292"/>
                    <a:pt x="34" y="35359"/>
                    <a:pt x="67" y="35392"/>
                  </a:cubicBezTo>
                  <a:lnTo>
                    <a:pt x="134" y="35392"/>
                  </a:lnTo>
                  <a:cubicBezTo>
                    <a:pt x="167" y="35359"/>
                    <a:pt x="201" y="35325"/>
                    <a:pt x="201" y="35292"/>
                  </a:cubicBezTo>
                  <a:lnTo>
                    <a:pt x="3570" y="29454"/>
                  </a:lnTo>
                  <a:lnTo>
                    <a:pt x="6906" y="28754"/>
                  </a:lnTo>
                  <a:cubicBezTo>
                    <a:pt x="6939" y="28754"/>
                    <a:pt x="6972" y="28721"/>
                    <a:pt x="6972" y="28721"/>
                  </a:cubicBezTo>
                  <a:lnTo>
                    <a:pt x="10308" y="21716"/>
                  </a:lnTo>
                  <a:lnTo>
                    <a:pt x="13610" y="23617"/>
                  </a:lnTo>
                  <a:lnTo>
                    <a:pt x="13710" y="23617"/>
                  </a:lnTo>
                  <a:lnTo>
                    <a:pt x="17079" y="22650"/>
                  </a:lnTo>
                  <a:lnTo>
                    <a:pt x="17113" y="22616"/>
                  </a:lnTo>
                  <a:lnTo>
                    <a:pt x="20515" y="19681"/>
                  </a:lnTo>
                  <a:lnTo>
                    <a:pt x="23884" y="15778"/>
                  </a:lnTo>
                  <a:lnTo>
                    <a:pt x="27253" y="14811"/>
                  </a:lnTo>
                  <a:lnTo>
                    <a:pt x="27287" y="14811"/>
                  </a:lnTo>
                  <a:lnTo>
                    <a:pt x="30689" y="11942"/>
                  </a:lnTo>
                  <a:lnTo>
                    <a:pt x="34025" y="11942"/>
                  </a:lnTo>
                  <a:cubicBezTo>
                    <a:pt x="34058" y="11942"/>
                    <a:pt x="34092" y="11909"/>
                    <a:pt x="34125" y="11875"/>
                  </a:cubicBezTo>
                  <a:lnTo>
                    <a:pt x="37461" y="4203"/>
                  </a:lnTo>
                  <a:lnTo>
                    <a:pt x="40730" y="7972"/>
                  </a:lnTo>
                  <a:cubicBezTo>
                    <a:pt x="40746" y="8006"/>
                    <a:pt x="40771" y="8022"/>
                    <a:pt x="40801" y="8022"/>
                  </a:cubicBezTo>
                  <a:cubicBezTo>
                    <a:pt x="40830" y="8022"/>
                    <a:pt x="40863" y="8006"/>
                    <a:pt x="40896" y="7972"/>
                  </a:cubicBezTo>
                  <a:lnTo>
                    <a:pt x="44266" y="4070"/>
                  </a:lnTo>
                  <a:lnTo>
                    <a:pt x="47635" y="2135"/>
                  </a:lnTo>
                  <a:lnTo>
                    <a:pt x="51037" y="2135"/>
                  </a:lnTo>
                  <a:lnTo>
                    <a:pt x="54373" y="200"/>
                  </a:lnTo>
                  <a:lnTo>
                    <a:pt x="57742" y="200"/>
                  </a:lnTo>
                  <a:cubicBezTo>
                    <a:pt x="57875" y="200"/>
                    <a:pt x="57875" y="0"/>
                    <a:pt x="57742" y="0"/>
                  </a:cubicBez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41"/>
            <p:cNvSpPr/>
            <p:nvPr/>
          </p:nvSpPr>
          <p:spPr>
            <a:xfrm>
              <a:off x="3210800" y="2945400"/>
              <a:ext cx="20875" cy="28500"/>
            </a:xfrm>
            <a:custGeom>
              <a:avLst/>
              <a:gdLst/>
              <a:ahLst/>
              <a:cxnLst/>
              <a:rect l="l" t="t" r="r" b="b"/>
              <a:pathLst>
                <a:path w="835" h="1140" extrusionOk="0">
                  <a:moveTo>
                    <a:pt x="605" y="1"/>
                  </a:moveTo>
                  <a:cubicBezTo>
                    <a:pt x="554" y="1"/>
                    <a:pt x="497" y="17"/>
                    <a:pt x="434" y="53"/>
                  </a:cubicBezTo>
                  <a:cubicBezTo>
                    <a:pt x="167" y="220"/>
                    <a:pt x="34" y="520"/>
                    <a:pt x="0" y="820"/>
                  </a:cubicBezTo>
                  <a:cubicBezTo>
                    <a:pt x="0" y="1016"/>
                    <a:pt x="108" y="1140"/>
                    <a:pt x="257" y="1140"/>
                  </a:cubicBezTo>
                  <a:cubicBezTo>
                    <a:pt x="311" y="1140"/>
                    <a:pt x="371" y="1123"/>
                    <a:pt x="434" y="1087"/>
                  </a:cubicBezTo>
                  <a:cubicBezTo>
                    <a:pt x="668" y="887"/>
                    <a:pt x="834" y="620"/>
                    <a:pt x="834" y="320"/>
                  </a:cubicBezTo>
                  <a:cubicBezTo>
                    <a:pt x="834" y="125"/>
                    <a:pt x="745" y="1"/>
                    <a:pt x="60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41"/>
            <p:cNvSpPr/>
            <p:nvPr/>
          </p:nvSpPr>
          <p:spPr>
            <a:xfrm>
              <a:off x="3295850" y="2798950"/>
              <a:ext cx="21725" cy="28175"/>
            </a:xfrm>
            <a:custGeom>
              <a:avLst/>
              <a:gdLst/>
              <a:ahLst/>
              <a:cxnLst/>
              <a:rect l="l" t="t" r="r" b="b"/>
              <a:pathLst>
                <a:path w="869" h="1127" extrusionOk="0">
                  <a:moveTo>
                    <a:pt x="633" y="0"/>
                  </a:moveTo>
                  <a:cubicBezTo>
                    <a:pt x="573" y="0"/>
                    <a:pt x="505" y="23"/>
                    <a:pt x="434" y="74"/>
                  </a:cubicBezTo>
                  <a:cubicBezTo>
                    <a:pt x="168" y="240"/>
                    <a:pt x="1" y="507"/>
                    <a:pt x="1" y="808"/>
                  </a:cubicBezTo>
                  <a:cubicBezTo>
                    <a:pt x="1" y="1003"/>
                    <a:pt x="90" y="1127"/>
                    <a:pt x="243" y="1127"/>
                  </a:cubicBezTo>
                  <a:cubicBezTo>
                    <a:pt x="299" y="1127"/>
                    <a:pt x="363" y="1110"/>
                    <a:pt x="434" y="1074"/>
                  </a:cubicBezTo>
                  <a:cubicBezTo>
                    <a:pt x="668" y="908"/>
                    <a:pt x="835" y="607"/>
                    <a:pt x="868" y="307"/>
                  </a:cubicBezTo>
                  <a:cubicBezTo>
                    <a:pt x="868" y="121"/>
                    <a:pt x="771" y="0"/>
                    <a:pt x="63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41"/>
            <p:cNvSpPr/>
            <p:nvPr/>
          </p:nvSpPr>
          <p:spPr>
            <a:xfrm>
              <a:off x="3379250" y="2780875"/>
              <a:ext cx="23375" cy="28175"/>
            </a:xfrm>
            <a:custGeom>
              <a:avLst/>
              <a:gdLst/>
              <a:ahLst/>
              <a:cxnLst/>
              <a:rect l="l" t="t" r="r" b="b"/>
              <a:pathLst>
                <a:path w="935" h="1127" extrusionOk="0">
                  <a:moveTo>
                    <a:pt x="657" y="0"/>
                  </a:moveTo>
                  <a:cubicBezTo>
                    <a:pt x="498" y="0"/>
                    <a:pt x="301" y="150"/>
                    <a:pt x="167" y="363"/>
                  </a:cubicBezTo>
                  <a:cubicBezTo>
                    <a:pt x="1" y="663"/>
                    <a:pt x="1" y="997"/>
                    <a:pt x="167" y="1097"/>
                  </a:cubicBezTo>
                  <a:cubicBezTo>
                    <a:pt x="200" y="1117"/>
                    <a:pt x="237" y="1126"/>
                    <a:pt x="276" y="1126"/>
                  </a:cubicBezTo>
                  <a:cubicBezTo>
                    <a:pt x="435" y="1126"/>
                    <a:pt x="634" y="971"/>
                    <a:pt x="768" y="730"/>
                  </a:cubicBezTo>
                  <a:cubicBezTo>
                    <a:pt x="935" y="430"/>
                    <a:pt x="935" y="130"/>
                    <a:pt x="768" y="29"/>
                  </a:cubicBezTo>
                  <a:cubicBezTo>
                    <a:pt x="734" y="9"/>
                    <a:pt x="697" y="0"/>
                    <a:pt x="65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41"/>
            <p:cNvSpPr/>
            <p:nvPr/>
          </p:nvSpPr>
          <p:spPr>
            <a:xfrm>
              <a:off x="3465150" y="2602975"/>
              <a:ext cx="20875" cy="28175"/>
            </a:xfrm>
            <a:custGeom>
              <a:avLst/>
              <a:gdLst/>
              <a:ahLst/>
              <a:cxnLst/>
              <a:rect l="l" t="t" r="r" b="b"/>
              <a:pathLst>
                <a:path w="835" h="1127" extrusionOk="0">
                  <a:moveTo>
                    <a:pt x="614" y="0"/>
                  </a:moveTo>
                  <a:cubicBezTo>
                    <a:pt x="553" y="0"/>
                    <a:pt x="482" y="23"/>
                    <a:pt x="401" y="74"/>
                  </a:cubicBezTo>
                  <a:cubicBezTo>
                    <a:pt x="167" y="241"/>
                    <a:pt x="0" y="507"/>
                    <a:pt x="0" y="808"/>
                  </a:cubicBezTo>
                  <a:cubicBezTo>
                    <a:pt x="0" y="1003"/>
                    <a:pt x="90" y="1127"/>
                    <a:pt x="229" y="1127"/>
                  </a:cubicBezTo>
                  <a:cubicBezTo>
                    <a:pt x="280" y="1127"/>
                    <a:pt x="338" y="1110"/>
                    <a:pt x="401" y="1074"/>
                  </a:cubicBezTo>
                  <a:cubicBezTo>
                    <a:pt x="667" y="874"/>
                    <a:pt x="834" y="607"/>
                    <a:pt x="834" y="307"/>
                  </a:cubicBezTo>
                  <a:cubicBezTo>
                    <a:pt x="834" y="121"/>
                    <a:pt x="753" y="0"/>
                    <a:pt x="61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41"/>
            <p:cNvSpPr/>
            <p:nvPr/>
          </p:nvSpPr>
          <p:spPr>
            <a:xfrm>
              <a:off x="3550200" y="2652175"/>
              <a:ext cx="20875" cy="28325"/>
            </a:xfrm>
            <a:custGeom>
              <a:avLst/>
              <a:gdLst/>
              <a:ahLst/>
              <a:cxnLst/>
              <a:rect l="l" t="t" r="r" b="b"/>
              <a:pathLst>
                <a:path w="835" h="1133" extrusionOk="0">
                  <a:moveTo>
                    <a:pt x="600" y="0"/>
                  </a:moveTo>
                  <a:cubicBezTo>
                    <a:pt x="540" y="0"/>
                    <a:pt x="472" y="23"/>
                    <a:pt x="401" y="74"/>
                  </a:cubicBezTo>
                  <a:cubicBezTo>
                    <a:pt x="168" y="241"/>
                    <a:pt x="1" y="507"/>
                    <a:pt x="1" y="808"/>
                  </a:cubicBezTo>
                  <a:cubicBezTo>
                    <a:pt x="1" y="1020"/>
                    <a:pt x="84" y="1133"/>
                    <a:pt x="216" y="1133"/>
                  </a:cubicBezTo>
                  <a:cubicBezTo>
                    <a:pt x="270" y="1133"/>
                    <a:pt x="333" y="1113"/>
                    <a:pt x="401" y="1075"/>
                  </a:cubicBezTo>
                  <a:cubicBezTo>
                    <a:pt x="668" y="908"/>
                    <a:pt x="801" y="608"/>
                    <a:pt x="835" y="307"/>
                  </a:cubicBezTo>
                  <a:cubicBezTo>
                    <a:pt x="835" y="121"/>
                    <a:pt x="738" y="0"/>
                    <a:pt x="60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41"/>
            <p:cNvSpPr/>
            <p:nvPr/>
          </p:nvSpPr>
          <p:spPr>
            <a:xfrm>
              <a:off x="3634425" y="2627675"/>
              <a:ext cx="20875" cy="28200"/>
            </a:xfrm>
            <a:custGeom>
              <a:avLst/>
              <a:gdLst/>
              <a:ahLst/>
              <a:cxnLst/>
              <a:rect l="l" t="t" r="r" b="b"/>
              <a:pathLst>
                <a:path w="835" h="1128" extrusionOk="0">
                  <a:moveTo>
                    <a:pt x="606" y="1"/>
                  </a:moveTo>
                  <a:cubicBezTo>
                    <a:pt x="555" y="1"/>
                    <a:pt x="497" y="17"/>
                    <a:pt x="434" y="53"/>
                  </a:cubicBezTo>
                  <a:cubicBezTo>
                    <a:pt x="168" y="220"/>
                    <a:pt x="1" y="520"/>
                    <a:pt x="1" y="820"/>
                  </a:cubicBezTo>
                  <a:cubicBezTo>
                    <a:pt x="1" y="1006"/>
                    <a:pt x="82" y="1127"/>
                    <a:pt x="221" y="1127"/>
                  </a:cubicBezTo>
                  <a:cubicBezTo>
                    <a:pt x="282" y="1127"/>
                    <a:pt x="354" y="1104"/>
                    <a:pt x="434" y="1054"/>
                  </a:cubicBezTo>
                  <a:cubicBezTo>
                    <a:pt x="668" y="887"/>
                    <a:pt x="835" y="620"/>
                    <a:pt x="835" y="320"/>
                  </a:cubicBezTo>
                  <a:cubicBezTo>
                    <a:pt x="835" y="125"/>
                    <a:pt x="745" y="1"/>
                    <a:pt x="60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41"/>
            <p:cNvSpPr/>
            <p:nvPr/>
          </p:nvSpPr>
          <p:spPr>
            <a:xfrm>
              <a:off x="3719500" y="2554300"/>
              <a:ext cx="20875" cy="28500"/>
            </a:xfrm>
            <a:custGeom>
              <a:avLst/>
              <a:gdLst/>
              <a:ahLst/>
              <a:cxnLst/>
              <a:rect l="l" t="t" r="r" b="b"/>
              <a:pathLst>
                <a:path w="835" h="1140" extrusionOk="0">
                  <a:moveTo>
                    <a:pt x="578" y="0"/>
                  </a:moveTo>
                  <a:cubicBezTo>
                    <a:pt x="523" y="0"/>
                    <a:pt x="463" y="17"/>
                    <a:pt x="401" y="53"/>
                  </a:cubicBezTo>
                  <a:cubicBezTo>
                    <a:pt x="167" y="253"/>
                    <a:pt x="0" y="520"/>
                    <a:pt x="0" y="820"/>
                  </a:cubicBezTo>
                  <a:cubicBezTo>
                    <a:pt x="0" y="1015"/>
                    <a:pt x="90" y="1139"/>
                    <a:pt x="229" y="1139"/>
                  </a:cubicBezTo>
                  <a:cubicBezTo>
                    <a:pt x="280" y="1139"/>
                    <a:pt x="338" y="1123"/>
                    <a:pt x="401" y="1087"/>
                  </a:cubicBezTo>
                  <a:cubicBezTo>
                    <a:pt x="667" y="887"/>
                    <a:pt x="834" y="620"/>
                    <a:pt x="834" y="320"/>
                  </a:cubicBezTo>
                  <a:cubicBezTo>
                    <a:pt x="834" y="124"/>
                    <a:pt x="727" y="0"/>
                    <a:pt x="57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41"/>
            <p:cNvSpPr/>
            <p:nvPr/>
          </p:nvSpPr>
          <p:spPr>
            <a:xfrm>
              <a:off x="3803725" y="2457025"/>
              <a:ext cx="20875" cy="28200"/>
            </a:xfrm>
            <a:custGeom>
              <a:avLst/>
              <a:gdLst/>
              <a:ahLst/>
              <a:cxnLst/>
              <a:rect l="l" t="t" r="r" b="b"/>
              <a:pathLst>
                <a:path w="835" h="1128" extrusionOk="0">
                  <a:moveTo>
                    <a:pt x="625" y="1"/>
                  </a:moveTo>
                  <a:cubicBezTo>
                    <a:pt x="569" y="1"/>
                    <a:pt x="505" y="24"/>
                    <a:pt x="434" y="74"/>
                  </a:cubicBezTo>
                  <a:cubicBezTo>
                    <a:pt x="167" y="241"/>
                    <a:pt x="0" y="508"/>
                    <a:pt x="0" y="808"/>
                  </a:cubicBezTo>
                  <a:cubicBezTo>
                    <a:pt x="0" y="1003"/>
                    <a:pt x="90" y="1127"/>
                    <a:pt x="242" y="1127"/>
                  </a:cubicBezTo>
                  <a:cubicBezTo>
                    <a:pt x="298" y="1127"/>
                    <a:pt x="362" y="1111"/>
                    <a:pt x="434" y="1075"/>
                  </a:cubicBezTo>
                  <a:cubicBezTo>
                    <a:pt x="667" y="875"/>
                    <a:pt x="834" y="608"/>
                    <a:pt x="834" y="308"/>
                  </a:cubicBezTo>
                  <a:cubicBezTo>
                    <a:pt x="834" y="122"/>
                    <a:pt x="753" y="1"/>
                    <a:pt x="62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41"/>
            <p:cNvSpPr/>
            <p:nvPr/>
          </p:nvSpPr>
          <p:spPr>
            <a:xfrm>
              <a:off x="3888775" y="2432375"/>
              <a:ext cx="20875" cy="27975"/>
            </a:xfrm>
            <a:custGeom>
              <a:avLst/>
              <a:gdLst/>
              <a:ahLst/>
              <a:cxnLst/>
              <a:rect l="l" t="t" r="r" b="b"/>
              <a:pathLst>
                <a:path w="835" h="1119" extrusionOk="0">
                  <a:moveTo>
                    <a:pt x="597" y="1"/>
                  </a:moveTo>
                  <a:cubicBezTo>
                    <a:pt x="537" y="1"/>
                    <a:pt x="471" y="20"/>
                    <a:pt x="401" y="60"/>
                  </a:cubicBezTo>
                  <a:cubicBezTo>
                    <a:pt x="168" y="226"/>
                    <a:pt x="1" y="493"/>
                    <a:pt x="1" y="793"/>
                  </a:cubicBezTo>
                  <a:cubicBezTo>
                    <a:pt x="1" y="1006"/>
                    <a:pt x="84" y="1118"/>
                    <a:pt x="216" y="1118"/>
                  </a:cubicBezTo>
                  <a:cubicBezTo>
                    <a:pt x="270" y="1118"/>
                    <a:pt x="333" y="1099"/>
                    <a:pt x="401" y="1060"/>
                  </a:cubicBezTo>
                  <a:cubicBezTo>
                    <a:pt x="668" y="893"/>
                    <a:pt x="801" y="593"/>
                    <a:pt x="835" y="293"/>
                  </a:cubicBezTo>
                  <a:cubicBezTo>
                    <a:pt x="835" y="106"/>
                    <a:pt x="736" y="1"/>
                    <a:pt x="59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41"/>
            <p:cNvSpPr/>
            <p:nvPr/>
          </p:nvSpPr>
          <p:spPr>
            <a:xfrm>
              <a:off x="3973850" y="2359000"/>
              <a:ext cx="20875" cy="27950"/>
            </a:xfrm>
            <a:custGeom>
              <a:avLst/>
              <a:gdLst/>
              <a:ahLst/>
              <a:cxnLst/>
              <a:rect l="l" t="t" r="r" b="b"/>
              <a:pathLst>
                <a:path w="835" h="1118" extrusionOk="0">
                  <a:moveTo>
                    <a:pt x="596" y="0"/>
                  </a:moveTo>
                  <a:cubicBezTo>
                    <a:pt x="537" y="0"/>
                    <a:pt x="470" y="19"/>
                    <a:pt x="400" y="59"/>
                  </a:cubicBezTo>
                  <a:cubicBezTo>
                    <a:pt x="167" y="226"/>
                    <a:pt x="0" y="493"/>
                    <a:pt x="0" y="793"/>
                  </a:cubicBezTo>
                  <a:cubicBezTo>
                    <a:pt x="0" y="1006"/>
                    <a:pt x="84" y="1118"/>
                    <a:pt x="216" y="1118"/>
                  </a:cubicBezTo>
                  <a:cubicBezTo>
                    <a:pt x="270" y="1118"/>
                    <a:pt x="332" y="1099"/>
                    <a:pt x="400" y="1060"/>
                  </a:cubicBezTo>
                  <a:cubicBezTo>
                    <a:pt x="634" y="893"/>
                    <a:pt x="801" y="593"/>
                    <a:pt x="834" y="293"/>
                  </a:cubicBezTo>
                  <a:cubicBezTo>
                    <a:pt x="834" y="105"/>
                    <a:pt x="736" y="0"/>
                    <a:pt x="59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41"/>
            <p:cNvSpPr/>
            <p:nvPr/>
          </p:nvSpPr>
          <p:spPr>
            <a:xfrm>
              <a:off x="4058075" y="2359000"/>
              <a:ext cx="20875" cy="27950"/>
            </a:xfrm>
            <a:custGeom>
              <a:avLst/>
              <a:gdLst/>
              <a:ahLst/>
              <a:cxnLst/>
              <a:rect l="l" t="t" r="r" b="b"/>
              <a:pathLst>
                <a:path w="835" h="1118" extrusionOk="0">
                  <a:moveTo>
                    <a:pt x="611" y="0"/>
                  </a:moveTo>
                  <a:cubicBezTo>
                    <a:pt x="551" y="0"/>
                    <a:pt x="480" y="19"/>
                    <a:pt x="401" y="59"/>
                  </a:cubicBezTo>
                  <a:cubicBezTo>
                    <a:pt x="167" y="226"/>
                    <a:pt x="0" y="493"/>
                    <a:pt x="0" y="793"/>
                  </a:cubicBezTo>
                  <a:cubicBezTo>
                    <a:pt x="0" y="1006"/>
                    <a:pt x="84" y="1118"/>
                    <a:pt x="216" y="1118"/>
                  </a:cubicBezTo>
                  <a:cubicBezTo>
                    <a:pt x="270" y="1118"/>
                    <a:pt x="332" y="1099"/>
                    <a:pt x="401" y="1060"/>
                  </a:cubicBezTo>
                  <a:cubicBezTo>
                    <a:pt x="667" y="893"/>
                    <a:pt x="801" y="593"/>
                    <a:pt x="834" y="293"/>
                  </a:cubicBezTo>
                  <a:cubicBezTo>
                    <a:pt x="834" y="105"/>
                    <a:pt x="752" y="0"/>
                    <a:pt x="61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41"/>
            <p:cNvSpPr/>
            <p:nvPr/>
          </p:nvSpPr>
          <p:spPr>
            <a:xfrm>
              <a:off x="4142300" y="2163175"/>
              <a:ext cx="20875" cy="28200"/>
            </a:xfrm>
            <a:custGeom>
              <a:avLst/>
              <a:gdLst/>
              <a:ahLst/>
              <a:cxnLst/>
              <a:rect l="l" t="t" r="r" b="b"/>
              <a:pathLst>
                <a:path w="835" h="1128" extrusionOk="0">
                  <a:moveTo>
                    <a:pt x="605" y="1"/>
                  </a:moveTo>
                  <a:cubicBezTo>
                    <a:pt x="554" y="1"/>
                    <a:pt x="497" y="17"/>
                    <a:pt x="434" y="53"/>
                  </a:cubicBezTo>
                  <a:cubicBezTo>
                    <a:pt x="167" y="220"/>
                    <a:pt x="34" y="520"/>
                    <a:pt x="0" y="820"/>
                  </a:cubicBezTo>
                  <a:cubicBezTo>
                    <a:pt x="0" y="1006"/>
                    <a:pt x="97" y="1127"/>
                    <a:pt x="235" y="1127"/>
                  </a:cubicBezTo>
                  <a:cubicBezTo>
                    <a:pt x="295" y="1127"/>
                    <a:pt x="363" y="1104"/>
                    <a:pt x="434" y="1054"/>
                  </a:cubicBezTo>
                  <a:cubicBezTo>
                    <a:pt x="667" y="887"/>
                    <a:pt x="834" y="620"/>
                    <a:pt x="834" y="320"/>
                  </a:cubicBezTo>
                  <a:cubicBezTo>
                    <a:pt x="834" y="125"/>
                    <a:pt x="745" y="1"/>
                    <a:pt x="60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41"/>
            <p:cNvSpPr/>
            <p:nvPr/>
          </p:nvSpPr>
          <p:spPr>
            <a:xfrm>
              <a:off x="4226525" y="2260600"/>
              <a:ext cx="21700" cy="27950"/>
            </a:xfrm>
            <a:custGeom>
              <a:avLst/>
              <a:gdLst/>
              <a:ahLst/>
              <a:cxnLst/>
              <a:rect l="l" t="t" r="r" b="b"/>
              <a:pathLst>
                <a:path w="868" h="1118" extrusionOk="0">
                  <a:moveTo>
                    <a:pt x="644" y="0"/>
                  </a:moveTo>
                  <a:cubicBezTo>
                    <a:pt x="584" y="0"/>
                    <a:pt x="514" y="19"/>
                    <a:pt x="434" y="59"/>
                  </a:cubicBezTo>
                  <a:cubicBezTo>
                    <a:pt x="201" y="226"/>
                    <a:pt x="34" y="493"/>
                    <a:pt x="0" y="793"/>
                  </a:cubicBezTo>
                  <a:cubicBezTo>
                    <a:pt x="0" y="1005"/>
                    <a:pt x="101" y="1118"/>
                    <a:pt x="242" y="1118"/>
                  </a:cubicBezTo>
                  <a:cubicBezTo>
                    <a:pt x="301" y="1118"/>
                    <a:pt x="366" y="1099"/>
                    <a:pt x="434" y="1060"/>
                  </a:cubicBezTo>
                  <a:cubicBezTo>
                    <a:pt x="701" y="893"/>
                    <a:pt x="868" y="593"/>
                    <a:pt x="868" y="292"/>
                  </a:cubicBezTo>
                  <a:cubicBezTo>
                    <a:pt x="868" y="105"/>
                    <a:pt x="786" y="0"/>
                    <a:pt x="64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41"/>
            <p:cNvSpPr/>
            <p:nvPr/>
          </p:nvSpPr>
          <p:spPr>
            <a:xfrm>
              <a:off x="4311575" y="2163175"/>
              <a:ext cx="20875" cy="28200"/>
            </a:xfrm>
            <a:custGeom>
              <a:avLst/>
              <a:gdLst/>
              <a:ahLst/>
              <a:cxnLst/>
              <a:rect l="l" t="t" r="r" b="b"/>
              <a:pathLst>
                <a:path w="835" h="1128" extrusionOk="0">
                  <a:moveTo>
                    <a:pt x="606" y="1"/>
                  </a:moveTo>
                  <a:cubicBezTo>
                    <a:pt x="555" y="1"/>
                    <a:pt x="497" y="17"/>
                    <a:pt x="434" y="53"/>
                  </a:cubicBezTo>
                  <a:cubicBezTo>
                    <a:pt x="168" y="220"/>
                    <a:pt x="34" y="520"/>
                    <a:pt x="1" y="820"/>
                  </a:cubicBezTo>
                  <a:cubicBezTo>
                    <a:pt x="1" y="1006"/>
                    <a:pt x="98" y="1127"/>
                    <a:pt x="236" y="1127"/>
                  </a:cubicBezTo>
                  <a:cubicBezTo>
                    <a:pt x="296" y="1127"/>
                    <a:pt x="364" y="1104"/>
                    <a:pt x="434" y="1054"/>
                  </a:cubicBezTo>
                  <a:cubicBezTo>
                    <a:pt x="668" y="887"/>
                    <a:pt x="835" y="620"/>
                    <a:pt x="835" y="320"/>
                  </a:cubicBezTo>
                  <a:cubicBezTo>
                    <a:pt x="835" y="125"/>
                    <a:pt x="745" y="1"/>
                    <a:pt x="60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41"/>
            <p:cNvSpPr/>
            <p:nvPr/>
          </p:nvSpPr>
          <p:spPr>
            <a:xfrm>
              <a:off x="4395800" y="2114650"/>
              <a:ext cx="21725" cy="27975"/>
            </a:xfrm>
            <a:custGeom>
              <a:avLst/>
              <a:gdLst/>
              <a:ahLst/>
              <a:cxnLst/>
              <a:rect l="l" t="t" r="r" b="b"/>
              <a:pathLst>
                <a:path w="869" h="1119" extrusionOk="0">
                  <a:moveTo>
                    <a:pt x="656" y="1"/>
                  </a:moveTo>
                  <a:cubicBezTo>
                    <a:pt x="601" y="1"/>
                    <a:pt x="538" y="20"/>
                    <a:pt x="468" y="59"/>
                  </a:cubicBezTo>
                  <a:cubicBezTo>
                    <a:pt x="201" y="226"/>
                    <a:pt x="34" y="493"/>
                    <a:pt x="1" y="793"/>
                  </a:cubicBezTo>
                  <a:cubicBezTo>
                    <a:pt x="1" y="1006"/>
                    <a:pt x="101" y="1118"/>
                    <a:pt x="255" y="1118"/>
                  </a:cubicBezTo>
                  <a:cubicBezTo>
                    <a:pt x="318" y="1118"/>
                    <a:pt x="390" y="1099"/>
                    <a:pt x="468" y="1060"/>
                  </a:cubicBezTo>
                  <a:cubicBezTo>
                    <a:pt x="701" y="893"/>
                    <a:pt x="868" y="593"/>
                    <a:pt x="868" y="293"/>
                  </a:cubicBezTo>
                  <a:cubicBezTo>
                    <a:pt x="868" y="106"/>
                    <a:pt x="786" y="1"/>
                    <a:pt x="65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41"/>
            <p:cNvSpPr/>
            <p:nvPr/>
          </p:nvSpPr>
          <p:spPr>
            <a:xfrm>
              <a:off x="4481700" y="2114650"/>
              <a:ext cx="20875" cy="27975"/>
            </a:xfrm>
            <a:custGeom>
              <a:avLst/>
              <a:gdLst/>
              <a:ahLst/>
              <a:cxnLst/>
              <a:rect l="l" t="t" r="r" b="b"/>
              <a:pathLst>
                <a:path w="835" h="1119" extrusionOk="0">
                  <a:moveTo>
                    <a:pt x="597" y="1"/>
                  </a:moveTo>
                  <a:cubicBezTo>
                    <a:pt x="537" y="1"/>
                    <a:pt x="471" y="20"/>
                    <a:pt x="401" y="59"/>
                  </a:cubicBezTo>
                  <a:cubicBezTo>
                    <a:pt x="167" y="226"/>
                    <a:pt x="1" y="493"/>
                    <a:pt x="1" y="793"/>
                  </a:cubicBezTo>
                  <a:cubicBezTo>
                    <a:pt x="1" y="1006"/>
                    <a:pt x="84" y="1118"/>
                    <a:pt x="216" y="1118"/>
                  </a:cubicBezTo>
                  <a:cubicBezTo>
                    <a:pt x="270" y="1118"/>
                    <a:pt x="333" y="1099"/>
                    <a:pt x="401" y="1060"/>
                  </a:cubicBezTo>
                  <a:cubicBezTo>
                    <a:pt x="668" y="893"/>
                    <a:pt x="801" y="593"/>
                    <a:pt x="835" y="293"/>
                  </a:cubicBezTo>
                  <a:cubicBezTo>
                    <a:pt x="835" y="106"/>
                    <a:pt x="736" y="1"/>
                    <a:pt x="59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41"/>
            <p:cNvSpPr/>
            <p:nvPr/>
          </p:nvSpPr>
          <p:spPr>
            <a:xfrm>
              <a:off x="4565925" y="2065475"/>
              <a:ext cx="21725" cy="27950"/>
            </a:xfrm>
            <a:custGeom>
              <a:avLst/>
              <a:gdLst/>
              <a:ahLst/>
              <a:cxnLst/>
              <a:rect l="l" t="t" r="r" b="b"/>
              <a:pathLst>
                <a:path w="869" h="1118" extrusionOk="0">
                  <a:moveTo>
                    <a:pt x="614" y="0"/>
                  </a:moveTo>
                  <a:cubicBezTo>
                    <a:pt x="551" y="0"/>
                    <a:pt x="479" y="19"/>
                    <a:pt x="401" y="58"/>
                  </a:cubicBezTo>
                  <a:cubicBezTo>
                    <a:pt x="168" y="225"/>
                    <a:pt x="1" y="525"/>
                    <a:pt x="1" y="826"/>
                  </a:cubicBezTo>
                  <a:cubicBezTo>
                    <a:pt x="1" y="1013"/>
                    <a:pt x="83" y="1118"/>
                    <a:pt x="212" y="1118"/>
                  </a:cubicBezTo>
                  <a:cubicBezTo>
                    <a:pt x="268" y="1118"/>
                    <a:pt x="331" y="1099"/>
                    <a:pt x="401" y="1059"/>
                  </a:cubicBezTo>
                  <a:cubicBezTo>
                    <a:pt x="668" y="892"/>
                    <a:pt x="835" y="625"/>
                    <a:pt x="868" y="325"/>
                  </a:cubicBezTo>
                  <a:cubicBezTo>
                    <a:pt x="868" y="113"/>
                    <a:pt x="768" y="0"/>
                    <a:pt x="61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41"/>
            <p:cNvSpPr/>
            <p:nvPr/>
          </p:nvSpPr>
          <p:spPr>
            <a:xfrm>
              <a:off x="4650150" y="2065475"/>
              <a:ext cx="21725" cy="27950"/>
            </a:xfrm>
            <a:custGeom>
              <a:avLst/>
              <a:gdLst/>
              <a:ahLst/>
              <a:cxnLst/>
              <a:rect l="l" t="t" r="r" b="b"/>
              <a:pathLst>
                <a:path w="869" h="1118" extrusionOk="0">
                  <a:moveTo>
                    <a:pt x="653" y="0"/>
                  </a:moveTo>
                  <a:cubicBezTo>
                    <a:pt x="598" y="0"/>
                    <a:pt x="536" y="19"/>
                    <a:pt x="468" y="58"/>
                  </a:cubicBezTo>
                  <a:cubicBezTo>
                    <a:pt x="201" y="225"/>
                    <a:pt x="34" y="492"/>
                    <a:pt x="1" y="826"/>
                  </a:cubicBezTo>
                  <a:cubicBezTo>
                    <a:pt x="1" y="1013"/>
                    <a:pt x="99" y="1118"/>
                    <a:pt x="250" y="1118"/>
                  </a:cubicBezTo>
                  <a:cubicBezTo>
                    <a:pt x="315" y="1118"/>
                    <a:pt x="388" y="1099"/>
                    <a:pt x="468" y="1059"/>
                  </a:cubicBezTo>
                  <a:cubicBezTo>
                    <a:pt x="701" y="892"/>
                    <a:pt x="868" y="625"/>
                    <a:pt x="868" y="325"/>
                  </a:cubicBezTo>
                  <a:cubicBezTo>
                    <a:pt x="868" y="113"/>
                    <a:pt x="784" y="0"/>
                    <a:pt x="65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41"/>
            <p:cNvSpPr/>
            <p:nvPr/>
          </p:nvSpPr>
          <p:spPr>
            <a:xfrm>
              <a:off x="3218300" y="2077775"/>
              <a:ext cx="1446900" cy="884825"/>
            </a:xfrm>
            <a:custGeom>
              <a:avLst/>
              <a:gdLst/>
              <a:ahLst/>
              <a:cxnLst/>
              <a:rect l="l" t="t" r="r" b="b"/>
              <a:pathLst>
                <a:path w="57876" h="35393" extrusionOk="0">
                  <a:moveTo>
                    <a:pt x="54273" y="0"/>
                  </a:moveTo>
                  <a:lnTo>
                    <a:pt x="50937" y="1935"/>
                  </a:lnTo>
                  <a:lnTo>
                    <a:pt x="47501" y="1935"/>
                  </a:lnTo>
                  <a:lnTo>
                    <a:pt x="44132" y="3903"/>
                  </a:lnTo>
                  <a:lnTo>
                    <a:pt x="44099" y="3903"/>
                  </a:lnTo>
                  <a:lnTo>
                    <a:pt x="40796" y="7739"/>
                  </a:lnTo>
                  <a:lnTo>
                    <a:pt x="37461" y="3903"/>
                  </a:lnTo>
                  <a:cubicBezTo>
                    <a:pt x="37461" y="3903"/>
                    <a:pt x="37427" y="3869"/>
                    <a:pt x="37394" y="3869"/>
                  </a:cubicBezTo>
                  <a:cubicBezTo>
                    <a:pt x="37327" y="3869"/>
                    <a:pt x="37294" y="3903"/>
                    <a:pt x="37294" y="3936"/>
                  </a:cubicBezTo>
                  <a:lnTo>
                    <a:pt x="33958" y="11708"/>
                  </a:lnTo>
                  <a:lnTo>
                    <a:pt x="30556" y="11708"/>
                  </a:lnTo>
                  <a:lnTo>
                    <a:pt x="27187" y="14644"/>
                  </a:lnTo>
                  <a:lnTo>
                    <a:pt x="23818" y="15611"/>
                  </a:lnTo>
                  <a:cubicBezTo>
                    <a:pt x="23784" y="15611"/>
                    <a:pt x="23784" y="15645"/>
                    <a:pt x="23751" y="15645"/>
                  </a:cubicBezTo>
                  <a:lnTo>
                    <a:pt x="20382" y="19547"/>
                  </a:lnTo>
                  <a:lnTo>
                    <a:pt x="17013" y="22483"/>
                  </a:lnTo>
                  <a:lnTo>
                    <a:pt x="13677" y="23450"/>
                  </a:lnTo>
                  <a:lnTo>
                    <a:pt x="10341" y="21515"/>
                  </a:lnTo>
                  <a:cubicBezTo>
                    <a:pt x="10325" y="21499"/>
                    <a:pt x="10308" y="21490"/>
                    <a:pt x="10295" y="21490"/>
                  </a:cubicBezTo>
                  <a:cubicBezTo>
                    <a:pt x="10283" y="21490"/>
                    <a:pt x="10275" y="21499"/>
                    <a:pt x="10275" y="21515"/>
                  </a:cubicBezTo>
                  <a:cubicBezTo>
                    <a:pt x="10241" y="21515"/>
                    <a:pt x="10208" y="21515"/>
                    <a:pt x="10208" y="21549"/>
                  </a:cubicBezTo>
                  <a:lnTo>
                    <a:pt x="6839" y="28587"/>
                  </a:lnTo>
                  <a:lnTo>
                    <a:pt x="3503" y="29321"/>
                  </a:lnTo>
                  <a:cubicBezTo>
                    <a:pt x="3470" y="29321"/>
                    <a:pt x="3470" y="29321"/>
                    <a:pt x="3436" y="29354"/>
                  </a:cubicBezTo>
                  <a:lnTo>
                    <a:pt x="34" y="35225"/>
                  </a:lnTo>
                  <a:cubicBezTo>
                    <a:pt x="1" y="35292"/>
                    <a:pt x="34" y="35359"/>
                    <a:pt x="67" y="35392"/>
                  </a:cubicBezTo>
                  <a:lnTo>
                    <a:pt x="134" y="35392"/>
                  </a:lnTo>
                  <a:cubicBezTo>
                    <a:pt x="167" y="35359"/>
                    <a:pt x="201" y="35325"/>
                    <a:pt x="201" y="35292"/>
                  </a:cubicBezTo>
                  <a:lnTo>
                    <a:pt x="3570" y="29454"/>
                  </a:lnTo>
                  <a:lnTo>
                    <a:pt x="6906" y="28754"/>
                  </a:lnTo>
                  <a:cubicBezTo>
                    <a:pt x="6939" y="28754"/>
                    <a:pt x="6972" y="28721"/>
                    <a:pt x="6972" y="28721"/>
                  </a:cubicBezTo>
                  <a:lnTo>
                    <a:pt x="10308" y="21716"/>
                  </a:lnTo>
                  <a:lnTo>
                    <a:pt x="13610" y="23617"/>
                  </a:lnTo>
                  <a:lnTo>
                    <a:pt x="13710" y="23617"/>
                  </a:lnTo>
                  <a:lnTo>
                    <a:pt x="17079" y="22650"/>
                  </a:lnTo>
                  <a:lnTo>
                    <a:pt x="17113" y="22616"/>
                  </a:lnTo>
                  <a:lnTo>
                    <a:pt x="20515" y="19681"/>
                  </a:lnTo>
                  <a:lnTo>
                    <a:pt x="23884" y="15778"/>
                  </a:lnTo>
                  <a:lnTo>
                    <a:pt x="27253" y="14811"/>
                  </a:lnTo>
                  <a:lnTo>
                    <a:pt x="27287" y="14811"/>
                  </a:lnTo>
                  <a:lnTo>
                    <a:pt x="30689" y="11942"/>
                  </a:lnTo>
                  <a:lnTo>
                    <a:pt x="34025" y="11942"/>
                  </a:lnTo>
                  <a:cubicBezTo>
                    <a:pt x="34058" y="11942"/>
                    <a:pt x="34092" y="11909"/>
                    <a:pt x="34125" y="11875"/>
                  </a:cubicBezTo>
                  <a:lnTo>
                    <a:pt x="37461" y="4203"/>
                  </a:lnTo>
                  <a:lnTo>
                    <a:pt x="40730" y="7972"/>
                  </a:lnTo>
                  <a:cubicBezTo>
                    <a:pt x="40746" y="8006"/>
                    <a:pt x="40771" y="8022"/>
                    <a:pt x="40801" y="8022"/>
                  </a:cubicBezTo>
                  <a:cubicBezTo>
                    <a:pt x="40830" y="8022"/>
                    <a:pt x="40863" y="8006"/>
                    <a:pt x="40896" y="7972"/>
                  </a:cubicBezTo>
                  <a:lnTo>
                    <a:pt x="44266" y="4070"/>
                  </a:lnTo>
                  <a:lnTo>
                    <a:pt x="47635" y="2135"/>
                  </a:lnTo>
                  <a:lnTo>
                    <a:pt x="51037" y="2135"/>
                  </a:lnTo>
                  <a:lnTo>
                    <a:pt x="54373" y="200"/>
                  </a:lnTo>
                  <a:lnTo>
                    <a:pt x="57742" y="200"/>
                  </a:lnTo>
                  <a:cubicBezTo>
                    <a:pt x="57875" y="200"/>
                    <a:pt x="57875" y="0"/>
                    <a:pt x="5774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41"/>
            <p:cNvSpPr/>
            <p:nvPr/>
          </p:nvSpPr>
          <p:spPr>
            <a:xfrm>
              <a:off x="3258325" y="2535275"/>
              <a:ext cx="97600" cy="66525"/>
            </a:xfrm>
            <a:custGeom>
              <a:avLst/>
              <a:gdLst/>
              <a:ahLst/>
              <a:cxnLst/>
              <a:rect l="l" t="t" r="r" b="b"/>
              <a:pathLst>
                <a:path w="3904" h="2661" extrusionOk="0">
                  <a:moveTo>
                    <a:pt x="3746" y="1"/>
                  </a:moveTo>
                  <a:cubicBezTo>
                    <a:pt x="3703" y="1"/>
                    <a:pt x="3655" y="15"/>
                    <a:pt x="3603" y="46"/>
                  </a:cubicBezTo>
                  <a:lnTo>
                    <a:pt x="301" y="1948"/>
                  </a:lnTo>
                  <a:cubicBezTo>
                    <a:pt x="134" y="2081"/>
                    <a:pt x="34" y="2248"/>
                    <a:pt x="1" y="2448"/>
                  </a:cubicBezTo>
                  <a:cubicBezTo>
                    <a:pt x="1" y="2586"/>
                    <a:pt x="64" y="2661"/>
                    <a:pt x="159" y="2661"/>
                  </a:cubicBezTo>
                  <a:cubicBezTo>
                    <a:pt x="201" y="2661"/>
                    <a:pt x="249" y="2646"/>
                    <a:pt x="301" y="2615"/>
                  </a:cubicBezTo>
                  <a:lnTo>
                    <a:pt x="3603" y="714"/>
                  </a:lnTo>
                  <a:cubicBezTo>
                    <a:pt x="3770" y="614"/>
                    <a:pt x="3870" y="413"/>
                    <a:pt x="3904" y="213"/>
                  </a:cubicBezTo>
                  <a:cubicBezTo>
                    <a:pt x="3904" y="75"/>
                    <a:pt x="3840" y="1"/>
                    <a:pt x="3746"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41"/>
            <p:cNvSpPr/>
            <p:nvPr/>
          </p:nvSpPr>
          <p:spPr>
            <a:xfrm>
              <a:off x="3210800" y="2602975"/>
              <a:ext cx="20875" cy="28175"/>
            </a:xfrm>
            <a:custGeom>
              <a:avLst/>
              <a:gdLst/>
              <a:ahLst/>
              <a:cxnLst/>
              <a:rect l="l" t="t" r="r" b="b"/>
              <a:pathLst>
                <a:path w="835" h="1127" extrusionOk="0">
                  <a:moveTo>
                    <a:pt x="625" y="0"/>
                  </a:moveTo>
                  <a:cubicBezTo>
                    <a:pt x="570" y="0"/>
                    <a:pt x="505" y="23"/>
                    <a:pt x="434" y="74"/>
                  </a:cubicBezTo>
                  <a:cubicBezTo>
                    <a:pt x="167" y="207"/>
                    <a:pt x="0" y="507"/>
                    <a:pt x="0" y="808"/>
                  </a:cubicBezTo>
                  <a:cubicBezTo>
                    <a:pt x="0" y="1003"/>
                    <a:pt x="108" y="1127"/>
                    <a:pt x="257" y="1127"/>
                  </a:cubicBezTo>
                  <a:cubicBezTo>
                    <a:pt x="311" y="1127"/>
                    <a:pt x="371" y="1110"/>
                    <a:pt x="434" y="1074"/>
                  </a:cubicBezTo>
                  <a:cubicBezTo>
                    <a:pt x="668" y="908"/>
                    <a:pt x="834" y="607"/>
                    <a:pt x="834" y="307"/>
                  </a:cubicBezTo>
                  <a:cubicBezTo>
                    <a:pt x="834" y="121"/>
                    <a:pt x="753" y="0"/>
                    <a:pt x="625" y="0"/>
                  </a:cubicBez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41"/>
            <p:cNvSpPr/>
            <p:nvPr/>
          </p:nvSpPr>
          <p:spPr>
            <a:xfrm>
              <a:off x="3210800" y="2602975"/>
              <a:ext cx="20875" cy="28175"/>
            </a:xfrm>
            <a:custGeom>
              <a:avLst/>
              <a:gdLst/>
              <a:ahLst/>
              <a:cxnLst/>
              <a:rect l="l" t="t" r="r" b="b"/>
              <a:pathLst>
                <a:path w="835" h="1127" extrusionOk="0">
                  <a:moveTo>
                    <a:pt x="625" y="0"/>
                  </a:moveTo>
                  <a:cubicBezTo>
                    <a:pt x="570" y="0"/>
                    <a:pt x="505" y="23"/>
                    <a:pt x="434" y="74"/>
                  </a:cubicBezTo>
                  <a:cubicBezTo>
                    <a:pt x="167" y="207"/>
                    <a:pt x="0" y="507"/>
                    <a:pt x="0" y="808"/>
                  </a:cubicBezTo>
                  <a:cubicBezTo>
                    <a:pt x="0" y="1003"/>
                    <a:pt x="108" y="1127"/>
                    <a:pt x="257" y="1127"/>
                  </a:cubicBezTo>
                  <a:cubicBezTo>
                    <a:pt x="311" y="1127"/>
                    <a:pt x="371" y="1110"/>
                    <a:pt x="434" y="1074"/>
                  </a:cubicBezTo>
                  <a:cubicBezTo>
                    <a:pt x="668" y="908"/>
                    <a:pt x="834" y="607"/>
                    <a:pt x="834" y="307"/>
                  </a:cubicBezTo>
                  <a:cubicBezTo>
                    <a:pt x="834" y="121"/>
                    <a:pt x="753" y="0"/>
                    <a:pt x="62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41"/>
            <p:cNvSpPr/>
            <p:nvPr/>
          </p:nvSpPr>
          <p:spPr>
            <a:xfrm>
              <a:off x="3258325" y="2584450"/>
              <a:ext cx="96775" cy="65750"/>
            </a:xfrm>
            <a:custGeom>
              <a:avLst/>
              <a:gdLst/>
              <a:ahLst/>
              <a:cxnLst/>
              <a:rect l="l" t="t" r="r" b="b"/>
              <a:pathLst>
                <a:path w="3871" h="2630" extrusionOk="0">
                  <a:moveTo>
                    <a:pt x="3717" y="1"/>
                  </a:moveTo>
                  <a:cubicBezTo>
                    <a:pt x="3673" y="1"/>
                    <a:pt x="3623" y="15"/>
                    <a:pt x="3570" y="48"/>
                  </a:cubicBezTo>
                  <a:lnTo>
                    <a:pt x="301" y="1949"/>
                  </a:lnTo>
                  <a:cubicBezTo>
                    <a:pt x="134" y="2049"/>
                    <a:pt x="1" y="2249"/>
                    <a:pt x="1" y="2449"/>
                  </a:cubicBezTo>
                  <a:cubicBezTo>
                    <a:pt x="1" y="2563"/>
                    <a:pt x="62" y="2630"/>
                    <a:pt x="154" y="2630"/>
                  </a:cubicBezTo>
                  <a:cubicBezTo>
                    <a:pt x="197" y="2630"/>
                    <a:pt x="247" y="2615"/>
                    <a:pt x="301" y="2583"/>
                  </a:cubicBezTo>
                  <a:lnTo>
                    <a:pt x="3570" y="681"/>
                  </a:lnTo>
                  <a:cubicBezTo>
                    <a:pt x="3737" y="581"/>
                    <a:pt x="3870" y="381"/>
                    <a:pt x="3870" y="181"/>
                  </a:cubicBezTo>
                  <a:cubicBezTo>
                    <a:pt x="3870" y="68"/>
                    <a:pt x="3809" y="1"/>
                    <a:pt x="3717"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41"/>
            <p:cNvSpPr/>
            <p:nvPr/>
          </p:nvSpPr>
          <p:spPr>
            <a:xfrm>
              <a:off x="3210800" y="2652175"/>
              <a:ext cx="20875" cy="28325"/>
            </a:xfrm>
            <a:custGeom>
              <a:avLst/>
              <a:gdLst/>
              <a:ahLst/>
              <a:cxnLst/>
              <a:rect l="l" t="t" r="r" b="b"/>
              <a:pathLst>
                <a:path w="835" h="1133" extrusionOk="0">
                  <a:moveTo>
                    <a:pt x="625" y="0"/>
                  </a:moveTo>
                  <a:cubicBezTo>
                    <a:pt x="570" y="0"/>
                    <a:pt x="505" y="23"/>
                    <a:pt x="434" y="74"/>
                  </a:cubicBezTo>
                  <a:cubicBezTo>
                    <a:pt x="167" y="241"/>
                    <a:pt x="0" y="507"/>
                    <a:pt x="0" y="808"/>
                  </a:cubicBezTo>
                  <a:cubicBezTo>
                    <a:pt x="0" y="1020"/>
                    <a:pt x="101" y="1133"/>
                    <a:pt x="242" y="1133"/>
                  </a:cubicBezTo>
                  <a:cubicBezTo>
                    <a:pt x="301" y="1133"/>
                    <a:pt x="366" y="1113"/>
                    <a:pt x="434" y="1075"/>
                  </a:cubicBezTo>
                  <a:cubicBezTo>
                    <a:pt x="668" y="908"/>
                    <a:pt x="834" y="608"/>
                    <a:pt x="834" y="307"/>
                  </a:cubicBezTo>
                  <a:cubicBezTo>
                    <a:pt x="834" y="121"/>
                    <a:pt x="753" y="0"/>
                    <a:pt x="625" y="0"/>
                  </a:cubicBez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41"/>
            <p:cNvSpPr/>
            <p:nvPr/>
          </p:nvSpPr>
          <p:spPr>
            <a:xfrm>
              <a:off x="3218300" y="3055350"/>
              <a:ext cx="386975" cy="249975"/>
            </a:xfrm>
            <a:custGeom>
              <a:avLst/>
              <a:gdLst/>
              <a:ahLst/>
              <a:cxnLst/>
              <a:rect l="l" t="t" r="r" b="b"/>
              <a:pathLst>
                <a:path w="15479" h="9999" extrusionOk="0">
                  <a:moveTo>
                    <a:pt x="15378" y="0"/>
                  </a:moveTo>
                  <a:cubicBezTo>
                    <a:pt x="15353" y="0"/>
                    <a:pt x="15328" y="8"/>
                    <a:pt x="15312" y="25"/>
                  </a:cubicBezTo>
                  <a:lnTo>
                    <a:pt x="13644" y="1493"/>
                  </a:lnTo>
                  <a:lnTo>
                    <a:pt x="11942" y="959"/>
                  </a:lnTo>
                  <a:lnTo>
                    <a:pt x="10208" y="3361"/>
                  </a:lnTo>
                  <a:lnTo>
                    <a:pt x="8507" y="4361"/>
                  </a:lnTo>
                  <a:lnTo>
                    <a:pt x="6839" y="5863"/>
                  </a:lnTo>
                  <a:lnTo>
                    <a:pt x="5138" y="5629"/>
                  </a:lnTo>
                  <a:lnTo>
                    <a:pt x="3436" y="7831"/>
                  </a:lnTo>
                  <a:lnTo>
                    <a:pt x="1769" y="8064"/>
                  </a:lnTo>
                  <a:lnTo>
                    <a:pt x="67" y="9832"/>
                  </a:lnTo>
                  <a:cubicBezTo>
                    <a:pt x="1" y="9865"/>
                    <a:pt x="1" y="9932"/>
                    <a:pt x="67" y="9965"/>
                  </a:cubicBezTo>
                  <a:cubicBezTo>
                    <a:pt x="67" y="9999"/>
                    <a:pt x="101" y="9999"/>
                    <a:pt x="134" y="9999"/>
                  </a:cubicBezTo>
                  <a:cubicBezTo>
                    <a:pt x="134" y="9999"/>
                    <a:pt x="167" y="9965"/>
                    <a:pt x="201" y="9932"/>
                  </a:cubicBezTo>
                  <a:lnTo>
                    <a:pt x="1869" y="8231"/>
                  </a:lnTo>
                  <a:lnTo>
                    <a:pt x="3637" y="8031"/>
                  </a:lnTo>
                  <a:lnTo>
                    <a:pt x="5304" y="5863"/>
                  </a:lnTo>
                  <a:lnTo>
                    <a:pt x="6972" y="6096"/>
                  </a:lnTo>
                  <a:lnTo>
                    <a:pt x="8673" y="4528"/>
                  </a:lnTo>
                  <a:lnTo>
                    <a:pt x="10375" y="3528"/>
                  </a:lnTo>
                  <a:lnTo>
                    <a:pt x="12043" y="1193"/>
                  </a:lnTo>
                  <a:lnTo>
                    <a:pt x="13710" y="1726"/>
                  </a:lnTo>
                  <a:lnTo>
                    <a:pt x="15445" y="192"/>
                  </a:lnTo>
                  <a:cubicBezTo>
                    <a:pt x="15478" y="125"/>
                    <a:pt x="15478" y="58"/>
                    <a:pt x="15445" y="25"/>
                  </a:cubicBezTo>
                  <a:cubicBezTo>
                    <a:pt x="15428" y="8"/>
                    <a:pt x="15403" y="0"/>
                    <a:pt x="15378" y="0"/>
                  </a:cubicBez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41"/>
            <p:cNvSpPr/>
            <p:nvPr/>
          </p:nvSpPr>
          <p:spPr>
            <a:xfrm>
              <a:off x="3224150" y="3135400"/>
              <a:ext cx="32550" cy="73200"/>
            </a:xfrm>
            <a:custGeom>
              <a:avLst/>
              <a:gdLst/>
              <a:ahLst/>
              <a:cxnLst/>
              <a:rect l="l" t="t" r="r" b="b"/>
              <a:pathLst>
                <a:path w="1302" h="2928" extrusionOk="0">
                  <a:moveTo>
                    <a:pt x="834" y="1293"/>
                  </a:moveTo>
                  <a:cubicBezTo>
                    <a:pt x="867" y="1293"/>
                    <a:pt x="901" y="1326"/>
                    <a:pt x="934" y="1360"/>
                  </a:cubicBezTo>
                  <a:cubicBezTo>
                    <a:pt x="1001" y="1393"/>
                    <a:pt x="1001" y="1426"/>
                    <a:pt x="1034" y="1493"/>
                  </a:cubicBezTo>
                  <a:cubicBezTo>
                    <a:pt x="1034" y="1560"/>
                    <a:pt x="1068" y="1626"/>
                    <a:pt x="1068" y="1693"/>
                  </a:cubicBezTo>
                  <a:cubicBezTo>
                    <a:pt x="1068" y="1860"/>
                    <a:pt x="1034" y="1993"/>
                    <a:pt x="934" y="2160"/>
                  </a:cubicBezTo>
                  <a:cubicBezTo>
                    <a:pt x="901" y="2227"/>
                    <a:pt x="867" y="2294"/>
                    <a:pt x="834" y="2360"/>
                  </a:cubicBezTo>
                  <a:cubicBezTo>
                    <a:pt x="767" y="2394"/>
                    <a:pt x="701" y="2460"/>
                    <a:pt x="634" y="2494"/>
                  </a:cubicBezTo>
                  <a:cubicBezTo>
                    <a:pt x="601" y="2527"/>
                    <a:pt x="534" y="2560"/>
                    <a:pt x="467" y="2560"/>
                  </a:cubicBezTo>
                  <a:cubicBezTo>
                    <a:pt x="434" y="2560"/>
                    <a:pt x="400" y="2527"/>
                    <a:pt x="367" y="2494"/>
                  </a:cubicBezTo>
                  <a:cubicBezTo>
                    <a:pt x="300" y="2460"/>
                    <a:pt x="300" y="2394"/>
                    <a:pt x="267" y="2360"/>
                  </a:cubicBezTo>
                  <a:cubicBezTo>
                    <a:pt x="267" y="2294"/>
                    <a:pt x="234" y="2227"/>
                    <a:pt x="234" y="2160"/>
                  </a:cubicBezTo>
                  <a:cubicBezTo>
                    <a:pt x="234" y="2093"/>
                    <a:pt x="267" y="1993"/>
                    <a:pt x="267" y="1927"/>
                  </a:cubicBezTo>
                  <a:cubicBezTo>
                    <a:pt x="300" y="1827"/>
                    <a:pt x="334" y="1760"/>
                    <a:pt x="367" y="1693"/>
                  </a:cubicBezTo>
                  <a:cubicBezTo>
                    <a:pt x="400" y="1626"/>
                    <a:pt x="434" y="1560"/>
                    <a:pt x="467" y="1493"/>
                  </a:cubicBezTo>
                  <a:cubicBezTo>
                    <a:pt x="534" y="1426"/>
                    <a:pt x="601" y="1393"/>
                    <a:pt x="634" y="1326"/>
                  </a:cubicBezTo>
                  <a:cubicBezTo>
                    <a:pt x="701" y="1326"/>
                    <a:pt x="767" y="1293"/>
                    <a:pt x="834" y="1293"/>
                  </a:cubicBezTo>
                  <a:close/>
                  <a:moveTo>
                    <a:pt x="851" y="0"/>
                  </a:moveTo>
                  <a:cubicBezTo>
                    <a:pt x="842" y="0"/>
                    <a:pt x="834" y="9"/>
                    <a:pt x="834" y="25"/>
                  </a:cubicBezTo>
                  <a:lnTo>
                    <a:pt x="701" y="92"/>
                  </a:lnTo>
                  <a:cubicBezTo>
                    <a:pt x="667" y="92"/>
                    <a:pt x="667" y="125"/>
                    <a:pt x="634" y="159"/>
                  </a:cubicBezTo>
                  <a:cubicBezTo>
                    <a:pt x="634" y="159"/>
                    <a:pt x="634" y="192"/>
                    <a:pt x="634" y="225"/>
                  </a:cubicBezTo>
                  <a:lnTo>
                    <a:pt x="167" y="1493"/>
                  </a:lnTo>
                  <a:cubicBezTo>
                    <a:pt x="134" y="1560"/>
                    <a:pt x="134" y="1626"/>
                    <a:pt x="100" y="1693"/>
                  </a:cubicBezTo>
                  <a:cubicBezTo>
                    <a:pt x="100" y="1760"/>
                    <a:pt x="33" y="1793"/>
                    <a:pt x="33" y="1860"/>
                  </a:cubicBezTo>
                  <a:cubicBezTo>
                    <a:pt x="33" y="1927"/>
                    <a:pt x="33" y="1993"/>
                    <a:pt x="0" y="2093"/>
                  </a:cubicBezTo>
                  <a:cubicBezTo>
                    <a:pt x="0" y="2160"/>
                    <a:pt x="0" y="2227"/>
                    <a:pt x="0" y="2294"/>
                  </a:cubicBezTo>
                  <a:cubicBezTo>
                    <a:pt x="0" y="2394"/>
                    <a:pt x="33" y="2527"/>
                    <a:pt x="67" y="2627"/>
                  </a:cubicBezTo>
                  <a:cubicBezTo>
                    <a:pt x="67" y="2694"/>
                    <a:pt x="134" y="2794"/>
                    <a:pt x="200" y="2827"/>
                  </a:cubicBezTo>
                  <a:cubicBezTo>
                    <a:pt x="234" y="2894"/>
                    <a:pt x="334" y="2927"/>
                    <a:pt x="400" y="2927"/>
                  </a:cubicBezTo>
                  <a:cubicBezTo>
                    <a:pt x="467" y="2927"/>
                    <a:pt x="567" y="2894"/>
                    <a:pt x="667" y="2827"/>
                  </a:cubicBezTo>
                  <a:cubicBezTo>
                    <a:pt x="734" y="2794"/>
                    <a:pt x="834" y="2694"/>
                    <a:pt x="901" y="2627"/>
                  </a:cubicBezTo>
                  <a:cubicBezTo>
                    <a:pt x="1001" y="2527"/>
                    <a:pt x="1068" y="2427"/>
                    <a:pt x="1101" y="2327"/>
                  </a:cubicBezTo>
                  <a:cubicBezTo>
                    <a:pt x="1168" y="2194"/>
                    <a:pt x="1201" y="2060"/>
                    <a:pt x="1234" y="1927"/>
                  </a:cubicBezTo>
                  <a:cubicBezTo>
                    <a:pt x="1268" y="1827"/>
                    <a:pt x="1301" y="1693"/>
                    <a:pt x="1301" y="1560"/>
                  </a:cubicBezTo>
                  <a:cubicBezTo>
                    <a:pt x="1301" y="1426"/>
                    <a:pt x="1268" y="1326"/>
                    <a:pt x="1234" y="1226"/>
                  </a:cubicBezTo>
                  <a:cubicBezTo>
                    <a:pt x="1201" y="1126"/>
                    <a:pt x="1168" y="1059"/>
                    <a:pt x="1101" y="993"/>
                  </a:cubicBezTo>
                  <a:cubicBezTo>
                    <a:pt x="1068" y="959"/>
                    <a:pt x="967" y="926"/>
                    <a:pt x="901" y="926"/>
                  </a:cubicBezTo>
                  <a:cubicBezTo>
                    <a:pt x="801" y="926"/>
                    <a:pt x="734" y="959"/>
                    <a:pt x="667" y="993"/>
                  </a:cubicBezTo>
                  <a:cubicBezTo>
                    <a:pt x="634" y="1026"/>
                    <a:pt x="634" y="1026"/>
                    <a:pt x="601" y="1026"/>
                  </a:cubicBezTo>
                  <a:cubicBezTo>
                    <a:pt x="601" y="1059"/>
                    <a:pt x="567" y="1059"/>
                    <a:pt x="567" y="1059"/>
                  </a:cubicBezTo>
                  <a:lnTo>
                    <a:pt x="867" y="125"/>
                  </a:lnTo>
                  <a:lnTo>
                    <a:pt x="867" y="92"/>
                  </a:lnTo>
                  <a:lnTo>
                    <a:pt x="867" y="59"/>
                  </a:lnTo>
                  <a:lnTo>
                    <a:pt x="867" y="25"/>
                  </a:lnTo>
                  <a:cubicBezTo>
                    <a:pt x="867" y="9"/>
                    <a:pt x="859" y="0"/>
                    <a:pt x="851"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41"/>
            <p:cNvSpPr/>
            <p:nvPr/>
          </p:nvSpPr>
          <p:spPr>
            <a:xfrm>
              <a:off x="3260825" y="3111000"/>
              <a:ext cx="31725" cy="76750"/>
            </a:xfrm>
            <a:custGeom>
              <a:avLst/>
              <a:gdLst/>
              <a:ahLst/>
              <a:cxnLst/>
              <a:rect l="l" t="t" r="r" b="b"/>
              <a:pathLst>
                <a:path w="1269" h="3070" extrusionOk="0">
                  <a:moveTo>
                    <a:pt x="1135" y="1"/>
                  </a:moveTo>
                  <a:lnTo>
                    <a:pt x="168" y="568"/>
                  </a:lnTo>
                  <a:cubicBezTo>
                    <a:pt x="134" y="568"/>
                    <a:pt x="134" y="601"/>
                    <a:pt x="101" y="601"/>
                  </a:cubicBezTo>
                  <a:cubicBezTo>
                    <a:pt x="101" y="634"/>
                    <a:pt x="101" y="668"/>
                    <a:pt x="101" y="701"/>
                  </a:cubicBezTo>
                  <a:lnTo>
                    <a:pt x="101" y="835"/>
                  </a:lnTo>
                  <a:cubicBezTo>
                    <a:pt x="101" y="868"/>
                    <a:pt x="101" y="901"/>
                    <a:pt x="101" y="901"/>
                  </a:cubicBezTo>
                  <a:lnTo>
                    <a:pt x="168" y="901"/>
                  </a:lnTo>
                  <a:lnTo>
                    <a:pt x="868" y="468"/>
                  </a:lnTo>
                  <a:lnTo>
                    <a:pt x="434" y="1468"/>
                  </a:lnTo>
                  <a:lnTo>
                    <a:pt x="401" y="1535"/>
                  </a:lnTo>
                  <a:cubicBezTo>
                    <a:pt x="401" y="1568"/>
                    <a:pt x="401" y="1602"/>
                    <a:pt x="401" y="1602"/>
                  </a:cubicBezTo>
                  <a:lnTo>
                    <a:pt x="401" y="1735"/>
                  </a:lnTo>
                  <a:cubicBezTo>
                    <a:pt x="401" y="1769"/>
                    <a:pt x="401" y="1802"/>
                    <a:pt x="401" y="1802"/>
                  </a:cubicBezTo>
                  <a:cubicBezTo>
                    <a:pt x="401" y="1819"/>
                    <a:pt x="409" y="1827"/>
                    <a:pt x="418" y="1827"/>
                  </a:cubicBezTo>
                  <a:cubicBezTo>
                    <a:pt x="426" y="1827"/>
                    <a:pt x="434" y="1819"/>
                    <a:pt x="434" y="1802"/>
                  </a:cubicBezTo>
                  <a:lnTo>
                    <a:pt x="668" y="1702"/>
                  </a:lnTo>
                  <a:cubicBezTo>
                    <a:pt x="701" y="1668"/>
                    <a:pt x="768" y="1635"/>
                    <a:pt x="801" y="1635"/>
                  </a:cubicBezTo>
                  <a:cubicBezTo>
                    <a:pt x="818" y="1618"/>
                    <a:pt x="843" y="1610"/>
                    <a:pt x="868" y="1610"/>
                  </a:cubicBezTo>
                  <a:cubicBezTo>
                    <a:pt x="893" y="1610"/>
                    <a:pt x="918" y="1618"/>
                    <a:pt x="935" y="1635"/>
                  </a:cubicBezTo>
                  <a:cubicBezTo>
                    <a:pt x="968" y="1635"/>
                    <a:pt x="1002" y="1668"/>
                    <a:pt x="1002" y="1702"/>
                  </a:cubicBezTo>
                  <a:cubicBezTo>
                    <a:pt x="1035" y="1769"/>
                    <a:pt x="1035" y="1835"/>
                    <a:pt x="1035" y="1902"/>
                  </a:cubicBezTo>
                  <a:cubicBezTo>
                    <a:pt x="1035" y="1969"/>
                    <a:pt x="1035" y="2069"/>
                    <a:pt x="1002" y="2135"/>
                  </a:cubicBezTo>
                  <a:cubicBezTo>
                    <a:pt x="1002" y="2202"/>
                    <a:pt x="968" y="2269"/>
                    <a:pt x="935" y="2336"/>
                  </a:cubicBezTo>
                  <a:cubicBezTo>
                    <a:pt x="901" y="2402"/>
                    <a:pt x="835" y="2436"/>
                    <a:pt x="801" y="2502"/>
                  </a:cubicBezTo>
                  <a:cubicBezTo>
                    <a:pt x="768" y="2536"/>
                    <a:pt x="701" y="2569"/>
                    <a:pt x="668" y="2602"/>
                  </a:cubicBezTo>
                  <a:cubicBezTo>
                    <a:pt x="601" y="2636"/>
                    <a:pt x="535" y="2669"/>
                    <a:pt x="468" y="2703"/>
                  </a:cubicBezTo>
                  <a:lnTo>
                    <a:pt x="334" y="2703"/>
                  </a:lnTo>
                  <a:cubicBezTo>
                    <a:pt x="334" y="2669"/>
                    <a:pt x="301" y="2636"/>
                    <a:pt x="268" y="2636"/>
                  </a:cubicBezTo>
                  <a:cubicBezTo>
                    <a:pt x="268" y="2602"/>
                    <a:pt x="268" y="2569"/>
                    <a:pt x="234" y="2536"/>
                  </a:cubicBezTo>
                  <a:cubicBezTo>
                    <a:pt x="234" y="2502"/>
                    <a:pt x="234" y="2469"/>
                    <a:pt x="201" y="2469"/>
                  </a:cubicBezTo>
                  <a:lnTo>
                    <a:pt x="168" y="2469"/>
                  </a:lnTo>
                  <a:lnTo>
                    <a:pt x="34" y="2536"/>
                  </a:lnTo>
                  <a:cubicBezTo>
                    <a:pt x="34" y="2536"/>
                    <a:pt x="1" y="2569"/>
                    <a:pt x="1" y="2569"/>
                  </a:cubicBezTo>
                  <a:cubicBezTo>
                    <a:pt x="1" y="2602"/>
                    <a:pt x="1" y="2602"/>
                    <a:pt x="1" y="2636"/>
                  </a:cubicBezTo>
                  <a:cubicBezTo>
                    <a:pt x="1" y="2703"/>
                    <a:pt x="34" y="2803"/>
                    <a:pt x="34" y="2869"/>
                  </a:cubicBezTo>
                  <a:cubicBezTo>
                    <a:pt x="68" y="2936"/>
                    <a:pt x="101" y="2969"/>
                    <a:pt x="168" y="3003"/>
                  </a:cubicBezTo>
                  <a:cubicBezTo>
                    <a:pt x="234" y="3036"/>
                    <a:pt x="301" y="3069"/>
                    <a:pt x="368" y="3069"/>
                  </a:cubicBezTo>
                  <a:cubicBezTo>
                    <a:pt x="468" y="3036"/>
                    <a:pt x="568" y="3003"/>
                    <a:pt x="635" y="2936"/>
                  </a:cubicBezTo>
                  <a:cubicBezTo>
                    <a:pt x="735" y="2903"/>
                    <a:pt x="835" y="2836"/>
                    <a:pt x="901" y="2769"/>
                  </a:cubicBezTo>
                  <a:cubicBezTo>
                    <a:pt x="968" y="2669"/>
                    <a:pt x="1035" y="2569"/>
                    <a:pt x="1068" y="2469"/>
                  </a:cubicBezTo>
                  <a:cubicBezTo>
                    <a:pt x="1135" y="2369"/>
                    <a:pt x="1202" y="2269"/>
                    <a:pt x="1202" y="2135"/>
                  </a:cubicBezTo>
                  <a:cubicBezTo>
                    <a:pt x="1268" y="2035"/>
                    <a:pt x="1268" y="1902"/>
                    <a:pt x="1268" y="1769"/>
                  </a:cubicBezTo>
                  <a:cubicBezTo>
                    <a:pt x="1268" y="1668"/>
                    <a:pt x="1268" y="1568"/>
                    <a:pt x="1235" y="1468"/>
                  </a:cubicBezTo>
                  <a:cubicBezTo>
                    <a:pt x="1202" y="1402"/>
                    <a:pt x="1168" y="1335"/>
                    <a:pt x="1102" y="1302"/>
                  </a:cubicBezTo>
                  <a:cubicBezTo>
                    <a:pt x="1068" y="1235"/>
                    <a:pt x="1002" y="1235"/>
                    <a:pt x="935" y="1235"/>
                  </a:cubicBezTo>
                  <a:cubicBezTo>
                    <a:pt x="868" y="1235"/>
                    <a:pt x="768" y="1268"/>
                    <a:pt x="701" y="1302"/>
                  </a:cubicBezTo>
                  <a:lnTo>
                    <a:pt x="1135" y="334"/>
                  </a:lnTo>
                  <a:cubicBezTo>
                    <a:pt x="1168" y="301"/>
                    <a:pt x="1168" y="267"/>
                    <a:pt x="1168" y="234"/>
                  </a:cubicBezTo>
                  <a:cubicBezTo>
                    <a:pt x="1168" y="234"/>
                    <a:pt x="1168" y="201"/>
                    <a:pt x="1168" y="167"/>
                  </a:cubicBezTo>
                  <a:lnTo>
                    <a:pt x="1168" y="67"/>
                  </a:lnTo>
                  <a:cubicBezTo>
                    <a:pt x="1202" y="34"/>
                    <a:pt x="1202" y="1"/>
                    <a:pt x="1168"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41"/>
            <p:cNvSpPr/>
            <p:nvPr/>
          </p:nvSpPr>
          <p:spPr>
            <a:xfrm>
              <a:off x="3298350" y="3089325"/>
              <a:ext cx="31725" cy="77575"/>
            </a:xfrm>
            <a:custGeom>
              <a:avLst/>
              <a:gdLst/>
              <a:ahLst/>
              <a:cxnLst/>
              <a:rect l="l" t="t" r="r" b="b"/>
              <a:pathLst>
                <a:path w="1269" h="3103" extrusionOk="0">
                  <a:moveTo>
                    <a:pt x="1102" y="0"/>
                  </a:moveTo>
                  <a:lnTo>
                    <a:pt x="134" y="567"/>
                  </a:lnTo>
                  <a:cubicBezTo>
                    <a:pt x="101" y="567"/>
                    <a:pt x="101" y="601"/>
                    <a:pt x="68" y="634"/>
                  </a:cubicBezTo>
                  <a:cubicBezTo>
                    <a:pt x="68" y="667"/>
                    <a:pt x="68" y="667"/>
                    <a:pt x="68" y="701"/>
                  </a:cubicBezTo>
                  <a:lnTo>
                    <a:pt x="68" y="834"/>
                  </a:lnTo>
                  <a:cubicBezTo>
                    <a:pt x="68" y="868"/>
                    <a:pt x="68" y="901"/>
                    <a:pt x="68" y="901"/>
                  </a:cubicBezTo>
                  <a:cubicBezTo>
                    <a:pt x="84" y="918"/>
                    <a:pt x="101" y="926"/>
                    <a:pt x="113" y="926"/>
                  </a:cubicBezTo>
                  <a:cubicBezTo>
                    <a:pt x="126" y="926"/>
                    <a:pt x="134" y="918"/>
                    <a:pt x="134" y="901"/>
                  </a:cubicBezTo>
                  <a:lnTo>
                    <a:pt x="835" y="501"/>
                  </a:lnTo>
                  <a:lnTo>
                    <a:pt x="401" y="1501"/>
                  </a:lnTo>
                  <a:cubicBezTo>
                    <a:pt x="401" y="1501"/>
                    <a:pt x="368" y="1535"/>
                    <a:pt x="368" y="1568"/>
                  </a:cubicBezTo>
                  <a:cubicBezTo>
                    <a:pt x="368" y="1568"/>
                    <a:pt x="368" y="1601"/>
                    <a:pt x="368" y="1635"/>
                  </a:cubicBezTo>
                  <a:lnTo>
                    <a:pt x="368" y="1768"/>
                  </a:lnTo>
                  <a:cubicBezTo>
                    <a:pt x="368" y="1768"/>
                    <a:pt x="368" y="1802"/>
                    <a:pt x="368" y="1835"/>
                  </a:cubicBezTo>
                  <a:lnTo>
                    <a:pt x="435" y="1835"/>
                  </a:lnTo>
                  <a:lnTo>
                    <a:pt x="635" y="1702"/>
                  </a:lnTo>
                  <a:cubicBezTo>
                    <a:pt x="668" y="1668"/>
                    <a:pt x="735" y="1668"/>
                    <a:pt x="768" y="1635"/>
                  </a:cubicBezTo>
                  <a:lnTo>
                    <a:pt x="902" y="1635"/>
                  </a:lnTo>
                  <a:cubicBezTo>
                    <a:pt x="935" y="1668"/>
                    <a:pt x="968" y="1702"/>
                    <a:pt x="968" y="1735"/>
                  </a:cubicBezTo>
                  <a:cubicBezTo>
                    <a:pt x="1002" y="1802"/>
                    <a:pt x="1002" y="1868"/>
                    <a:pt x="1002" y="1935"/>
                  </a:cubicBezTo>
                  <a:cubicBezTo>
                    <a:pt x="1002" y="2002"/>
                    <a:pt x="1002" y="2068"/>
                    <a:pt x="968" y="2169"/>
                  </a:cubicBezTo>
                  <a:cubicBezTo>
                    <a:pt x="968" y="2235"/>
                    <a:pt x="935" y="2302"/>
                    <a:pt x="902" y="2369"/>
                  </a:cubicBezTo>
                  <a:cubicBezTo>
                    <a:pt x="868" y="2402"/>
                    <a:pt x="835" y="2469"/>
                    <a:pt x="768" y="2502"/>
                  </a:cubicBezTo>
                  <a:cubicBezTo>
                    <a:pt x="735" y="2569"/>
                    <a:pt x="668" y="2602"/>
                    <a:pt x="635" y="2636"/>
                  </a:cubicBezTo>
                  <a:cubicBezTo>
                    <a:pt x="568" y="2669"/>
                    <a:pt x="501" y="2702"/>
                    <a:pt x="435" y="2702"/>
                  </a:cubicBezTo>
                  <a:cubicBezTo>
                    <a:pt x="418" y="2719"/>
                    <a:pt x="401" y="2727"/>
                    <a:pt x="385" y="2727"/>
                  </a:cubicBezTo>
                  <a:cubicBezTo>
                    <a:pt x="368" y="2727"/>
                    <a:pt x="351" y="2719"/>
                    <a:pt x="334" y="2702"/>
                  </a:cubicBezTo>
                  <a:cubicBezTo>
                    <a:pt x="301" y="2702"/>
                    <a:pt x="268" y="2669"/>
                    <a:pt x="268" y="2636"/>
                  </a:cubicBezTo>
                  <a:cubicBezTo>
                    <a:pt x="234" y="2602"/>
                    <a:pt x="234" y="2569"/>
                    <a:pt x="234" y="2535"/>
                  </a:cubicBezTo>
                  <a:cubicBezTo>
                    <a:pt x="234" y="2535"/>
                    <a:pt x="201" y="2502"/>
                    <a:pt x="201" y="2502"/>
                  </a:cubicBezTo>
                  <a:cubicBezTo>
                    <a:pt x="201" y="2485"/>
                    <a:pt x="193" y="2477"/>
                    <a:pt x="184" y="2477"/>
                  </a:cubicBezTo>
                  <a:cubicBezTo>
                    <a:pt x="176" y="2477"/>
                    <a:pt x="168" y="2485"/>
                    <a:pt x="168" y="2502"/>
                  </a:cubicBezTo>
                  <a:lnTo>
                    <a:pt x="34" y="2569"/>
                  </a:lnTo>
                  <a:cubicBezTo>
                    <a:pt x="34" y="2569"/>
                    <a:pt x="1" y="2602"/>
                    <a:pt x="1" y="2602"/>
                  </a:cubicBezTo>
                  <a:cubicBezTo>
                    <a:pt x="1" y="2636"/>
                    <a:pt x="1" y="2636"/>
                    <a:pt x="1" y="2669"/>
                  </a:cubicBezTo>
                  <a:cubicBezTo>
                    <a:pt x="1" y="2736"/>
                    <a:pt x="1" y="2836"/>
                    <a:pt x="34" y="2902"/>
                  </a:cubicBezTo>
                  <a:cubicBezTo>
                    <a:pt x="68" y="2969"/>
                    <a:pt x="101" y="3002"/>
                    <a:pt x="168" y="3036"/>
                  </a:cubicBezTo>
                  <a:cubicBezTo>
                    <a:pt x="234" y="3069"/>
                    <a:pt x="301" y="3103"/>
                    <a:pt x="368" y="3103"/>
                  </a:cubicBezTo>
                  <a:cubicBezTo>
                    <a:pt x="468" y="3069"/>
                    <a:pt x="568" y="3036"/>
                    <a:pt x="635" y="2969"/>
                  </a:cubicBezTo>
                  <a:cubicBezTo>
                    <a:pt x="735" y="2936"/>
                    <a:pt x="801" y="2869"/>
                    <a:pt x="902" y="2802"/>
                  </a:cubicBezTo>
                  <a:cubicBezTo>
                    <a:pt x="968" y="2702"/>
                    <a:pt x="1035" y="2602"/>
                    <a:pt x="1068" y="2502"/>
                  </a:cubicBezTo>
                  <a:cubicBezTo>
                    <a:pt x="1135" y="2402"/>
                    <a:pt x="1168" y="2302"/>
                    <a:pt x="1202" y="2169"/>
                  </a:cubicBezTo>
                  <a:cubicBezTo>
                    <a:pt x="1235" y="2068"/>
                    <a:pt x="1268" y="1935"/>
                    <a:pt x="1268" y="1802"/>
                  </a:cubicBezTo>
                  <a:cubicBezTo>
                    <a:pt x="1268" y="1702"/>
                    <a:pt x="1235" y="1601"/>
                    <a:pt x="1235" y="1501"/>
                  </a:cubicBezTo>
                  <a:cubicBezTo>
                    <a:pt x="1202" y="1435"/>
                    <a:pt x="1168" y="1368"/>
                    <a:pt x="1102" y="1335"/>
                  </a:cubicBezTo>
                  <a:cubicBezTo>
                    <a:pt x="1068" y="1268"/>
                    <a:pt x="1002" y="1268"/>
                    <a:pt x="935" y="1268"/>
                  </a:cubicBezTo>
                  <a:cubicBezTo>
                    <a:pt x="835" y="1268"/>
                    <a:pt x="768" y="1301"/>
                    <a:pt x="701" y="1335"/>
                  </a:cubicBezTo>
                  <a:lnTo>
                    <a:pt x="1135" y="367"/>
                  </a:lnTo>
                  <a:cubicBezTo>
                    <a:pt x="1168" y="334"/>
                    <a:pt x="1168" y="301"/>
                    <a:pt x="1168" y="267"/>
                  </a:cubicBezTo>
                  <a:cubicBezTo>
                    <a:pt x="1168" y="267"/>
                    <a:pt x="1168" y="234"/>
                    <a:pt x="1168" y="200"/>
                  </a:cubicBezTo>
                  <a:lnTo>
                    <a:pt x="1168" y="67"/>
                  </a:lnTo>
                  <a:cubicBezTo>
                    <a:pt x="1168" y="34"/>
                    <a:pt x="1168" y="34"/>
                    <a:pt x="1168"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41"/>
            <p:cNvSpPr/>
            <p:nvPr/>
          </p:nvSpPr>
          <p:spPr>
            <a:xfrm>
              <a:off x="3221650" y="3125675"/>
              <a:ext cx="381125" cy="230325"/>
            </a:xfrm>
            <a:custGeom>
              <a:avLst/>
              <a:gdLst/>
              <a:ahLst/>
              <a:cxnLst/>
              <a:rect l="l" t="t" r="r" b="b"/>
              <a:pathLst>
                <a:path w="15245" h="9213" extrusionOk="0">
                  <a:moveTo>
                    <a:pt x="15091" y="0"/>
                  </a:moveTo>
                  <a:cubicBezTo>
                    <a:pt x="15048" y="0"/>
                    <a:pt x="14998" y="15"/>
                    <a:pt x="14944" y="47"/>
                  </a:cubicBezTo>
                  <a:lnTo>
                    <a:pt x="300" y="8520"/>
                  </a:lnTo>
                  <a:cubicBezTo>
                    <a:pt x="133" y="8620"/>
                    <a:pt x="0" y="8820"/>
                    <a:pt x="0" y="9020"/>
                  </a:cubicBezTo>
                  <a:cubicBezTo>
                    <a:pt x="0" y="9144"/>
                    <a:pt x="73" y="9213"/>
                    <a:pt x="179" y="9213"/>
                  </a:cubicBezTo>
                  <a:cubicBezTo>
                    <a:pt x="216" y="9213"/>
                    <a:pt x="257" y="9204"/>
                    <a:pt x="300" y="9187"/>
                  </a:cubicBezTo>
                  <a:lnTo>
                    <a:pt x="14944" y="681"/>
                  </a:lnTo>
                  <a:cubicBezTo>
                    <a:pt x="15111" y="581"/>
                    <a:pt x="15211" y="414"/>
                    <a:pt x="15244" y="181"/>
                  </a:cubicBezTo>
                  <a:cubicBezTo>
                    <a:pt x="15244" y="67"/>
                    <a:pt x="15183" y="0"/>
                    <a:pt x="15091"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41"/>
            <p:cNvSpPr/>
            <p:nvPr/>
          </p:nvSpPr>
          <p:spPr>
            <a:xfrm>
              <a:off x="3221650" y="3045650"/>
              <a:ext cx="96750" cy="66025"/>
            </a:xfrm>
            <a:custGeom>
              <a:avLst/>
              <a:gdLst/>
              <a:ahLst/>
              <a:cxnLst/>
              <a:rect l="l" t="t" r="r" b="b"/>
              <a:pathLst>
                <a:path w="3870" h="2641" extrusionOk="0">
                  <a:moveTo>
                    <a:pt x="3712" y="0"/>
                  </a:moveTo>
                  <a:cubicBezTo>
                    <a:pt x="3669" y="0"/>
                    <a:pt x="3621" y="15"/>
                    <a:pt x="3569" y="46"/>
                  </a:cubicBezTo>
                  <a:lnTo>
                    <a:pt x="300" y="1947"/>
                  </a:lnTo>
                  <a:cubicBezTo>
                    <a:pt x="133" y="2048"/>
                    <a:pt x="0" y="2248"/>
                    <a:pt x="0" y="2448"/>
                  </a:cubicBezTo>
                  <a:cubicBezTo>
                    <a:pt x="0" y="2572"/>
                    <a:pt x="73" y="2640"/>
                    <a:pt x="179" y="2640"/>
                  </a:cubicBezTo>
                  <a:cubicBezTo>
                    <a:pt x="216" y="2640"/>
                    <a:pt x="257" y="2632"/>
                    <a:pt x="300" y="2615"/>
                  </a:cubicBezTo>
                  <a:lnTo>
                    <a:pt x="3569" y="713"/>
                  </a:lnTo>
                  <a:cubicBezTo>
                    <a:pt x="3736" y="580"/>
                    <a:pt x="3869" y="413"/>
                    <a:pt x="3869" y="213"/>
                  </a:cubicBezTo>
                  <a:cubicBezTo>
                    <a:pt x="3869" y="75"/>
                    <a:pt x="3806" y="0"/>
                    <a:pt x="3712"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41"/>
            <p:cNvSpPr/>
            <p:nvPr/>
          </p:nvSpPr>
          <p:spPr>
            <a:xfrm>
              <a:off x="3218300" y="3312900"/>
              <a:ext cx="388650" cy="285150"/>
            </a:xfrm>
            <a:custGeom>
              <a:avLst/>
              <a:gdLst/>
              <a:ahLst/>
              <a:cxnLst/>
              <a:rect l="l" t="t" r="r" b="b"/>
              <a:pathLst>
                <a:path w="15546" h="11406" extrusionOk="0">
                  <a:moveTo>
                    <a:pt x="15407" y="1"/>
                  </a:moveTo>
                  <a:cubicBezTo>
                    <a:pt x="15371" y="1"/>
                    <a:pt x="15334" y="19"/>
                    <a:pt x="15312" y="64"/>
                  </a:cubicBezTo>
                  <a:lnTo>
                    <a:pt x="13644" y="2932"/>
                  </a:lnTo>
                  <a:lnTo>
                    <a:pt x="12009" y="3266"/>
                  </a:lnTo>
                  <a:lnTo>
                    <a:pt x="11976" y="3266"/>
                  </a:lnTo>
                  <a:lnTo>
                    <a:pt x="10308" y="4734"/>
                  </a:lnTo>
                  <a:lnTo>
                    <a:pt x="8573" y="3900"/>
                  </a:lnTo>
                  <a:lnTo>
                    <a:pt x="6839" y="7302"/>
                  </a:lnTo>
                  <a:lnTo>
                    <a:pt x="5171" y="7769"/>
                  </a:lnTo>
                  <a:lnTo>
                    <a:pt x="3470" y="9270"/>
                  </a:lnTo>
                  <a:lnTo>
                    <a:pt x="1769" y="9470"/>
                  </a:lnTo>
                  <a:lnTo>
                    <a:pt x="67" y="11238"/>
                  </a:lnTo>
                  <a:cubicBezTo>
                    <a:pt x="1" y="11272"/>
                    <a:pt x="1" y="11338"/>
                    <a:pt x="67" y="11372"/>
                  </a:cubicBezTo>
                  <a:cubicBezTo>
                    <a:pt x="67" y="11405"/>
                    <a:pt x="101" y="11405"/>
                    <a:pt x="134" y="11405"/>
                  </a:cubicBezTo>
                  <a:cubicBezTo>
                    <a:pt x="167" y="11405"/>
                    <a:pt x="201" y="11405"/>
                    <a:pt x="234" y="11372"/>
                  </a:cubicBezTo>
                  <a:lnTo>
                    <a:pt x="1902" y="9671"/>
                  </a:lnTo>
                  <a:lnTo>
                    <a:pt x="3570" y="9437"/>
                  </a:lnTo>
                  <a:lnTo>
                    <a:pt x="5271" y="7936"/>
                  </a:lnTo>
                  <a:lnTo>
                    <a:pt x="7006" y="7469"/>
                  </a:lnTo>
                  <a:lnTo>
                    <a:pt x="8673" y="4133"/>
                  </a:lnTo>
                  <a:lnTo>
                    <a:pt x="10341" y="4967"/>
                  </a:lnTo>
                  <a:lnTo>
                    <a:pt x="12076" y="3466"/>
                  </a:lnTo>
                  <a:lnTo>
                    <a:pt x="13777" y="3133"/>
                  </a:lnTo>
                  <a:lnTo>
                    <a:pt x="15478" y="164"/>
                  </a:lnTo>
                  <a:cubicBezTo>
                    <a:pt x="15545" y="75"/>
                    <a:pt x="15478" y="1"/>
                    <a:pt x="15407" y="1"/>
                  </a:cubicBez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41"/>
            <p:cNvSpPr/>
            <p:nvPr/>
          </p:nvSpPr>
          <p:spPr>
            <a:xfrm>
              <a:off x="3218300" y="3312900"/>
              <a:ext cx="388650" cy="285150"/>
            </a:xfrm>
            <a:custGeom>
              <a:avLst/>
              <a:gdLst/>
              <a:ahLst/>
              <a:cxnLst/>
              <a:rect l="l" t="t" r="r" b="b"/>
              <a:pathLst>
                <a:path w="15546" h="11406" extrusionOk="0">
                  <a:moveTo>
                    <a:pt x="15407" y="1"/>
                  </a:moveTo>
                  <a:cubicBezTo>
                    <a:pt x="15371" y="1"/>
                    <a:pt x="15334" y="19"/>
                    <a:pt x="15312" y="64"/>
                  </a:cubicBezTo>
                  <a:lnTo>
                    <a:pt x="13644" y="2932"/>
                  </a:lnTo>
                  <a:lnTo>
                    <a:pt x="12009" y="3266"/>
                  </a:lnTo>
                  <a:lnTo>
                    <a:pt x="11976" y="3266"/>
                  </a:lnTo>
                  <a:lnTo>
                    <a:pt x="10308" y="4734"/>
                  </a:lnTo>
                  <a:lnTo>
                    <a:pt x="8573" y="3900"/>
                  </a:lnTo>
                  <a:lnTo>
                    <a:pt x="6839" y="7302"/>
                  </a:lnTo>
                  <a:lnTo>
                    <a:pt x="5171" y="7769"/>
                  </a:lnTo>
                  <a:lnTo>
                    <a:pt x="3470" y="9270"/>
                  </a:lnTo>
                  <a:lnTo>
                    <a:pt x="1769" y="9470"/>
                  </a:lnTo>
                  <a:lnTo>
                    <a:pt x="67" y="11238"/>
                  </a:lnTo>
                  <a:cubicBezTo>
                    <a:pt x="1" y="11272"/>
                    <a:pt x="1" y="11338"/>
                    <a:pt x="67" y="11372"/>
                  </a:cubicBezTo>
                  <a:cubicBezTo>
                    <a:pt x="67" y="11405"/>
                    <a:pt x="101" y="11405"/>
                    <a:pt x="134" y="11405"/>
                  </a:cubicBezTo>
                  <a:cubicBezTo>
                    <a:pt x="167" y="11405"/>
                    <a:pt x="201" y="11405"/>
                    <a:pt x="234" y="11372"/>
                  </a:cubicBezTo>
                  <a:lnTo>
                    <a:pt x="1902" y="9671"/>
                  </a:lnTo>
                  <a:lnTo>
                    <a:pt x="3570" y="9437"/>
                  </a:lnTo>
                  <a:lnTo>
                    <a:pt x="5271" y="7936"/>
                  </a:lnTo>
                  <a:lnTo>
                    <a:pt x="7006" y="7469"/>
                  </a:lnTo>
                  <a:lnTo>
                    <a:pt x="8673" y="4133"/>
                  </a:lnTo>
                  <a:lnTo>
                    <a:pt x="10341" y="4967"/>
                  </a:lnTo>
                  <a:lnTo>
                    <a:pt x="12076" y="3466"/>
                  </a:lnTo>
                  <a:lnTo>
                    <a:pt x="13777" y="3133"/>
                  </a:lnTo>
                  <a:lnTo>
                    <a:pt x="15478" y="164"/>
                  </a:lnTo>
                  <a:cubicBezTo>
                    <a:pt x="15545" y="75"/>
                    <a:pt x="15478" y="1"/>
                    <a:pt x="1540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41"/>
            <p:cNvSpPr/>
            <p:nvPr/>
          </p:nvSpPr>
          <p:spPr>
            <a:xfrm>
              <a:off x="3223300" y="3431450"/>
              <a:ext cx="20050" cy="68200"/>
            </a:xfrm>
            <a:custGeom>
              <a:avLst/>
              <a:gdLst/>
              <a:ahLst/>
              <a:cxnLst/>
              <a:rect l="l" t="t" r="r" b="b"/>
              <a:pathLst>
                <a:path w="802" h="2728" extrusionOk="0">
                  <a:moveTo>
                    <a:pt x="785" y="0"/>
                  </a:moveTo>
                  <a:cubicBezTo>
                    <a:pt x="776" y="0"/>
                    <a:pt x="768" y="8"/>
                    <a:pt x="768" y="25"/>
                  </a:cubicBezTo>
                  <a:lnTo>
                    <a:pt x="668" y="92"/>
                  </a:lnTo>
                  <a:lnTo>
                    <a:pt x="635" y="92"/>
                  </a:lnTo>
                  <a:cubicBezTo>
                    <a:pt x="601" y="125"/>
                    <a:pt x="601" y="125"/>
                    <a:pt x="568" y="159"/>
                  </a:cubicBezTo>
                  <a:lnTo>
                    <a:pt x="34" y="1093"/>
                  </a:lnTo>
                  <a:cubicBezTo>
                    <a:pt x="34" y="1126"/>
                    <a:pt x="34" y="1126"/>
                    <a:pt x="34" y="1159"/>
                  </a:cubicBezTo>
                  <a:cubicBezTo>
                    <a:pt x="1" y="1193"/>
                    <a:pt x="1" y="1226"/>
                    <a:pt x="34" y="1226"/>
                  </a:cubicBezTo>
                  <a:lnTo>
                    <a:pt x="67" y="1326"/>
                  </a:lnTo>
                  <a:lnTo>
                    <a:pt x="134" y="1326"/>
                  </a:lnTo>
                  <a:cubicBezTo>
                    <a:pt x="134" y="1326"/>
                    <a:pt x="168" y="1293"/>
                    <a:pt x="168" y="1259"/>
                  </a:cubicBezTo>
                  <a:lnTo>
                    <a:pt x="601" y="559"/>
                  </a:lnTo>
                  <a:lnTo>
                    <a:pt x="601" y="2660"/>
                  </a:lnTo>
                  <a:cubicBezTo>
                    <a:pt x="601" y="2660"/>
                    <a:pt x="601" y="2694"/>
                    <a:pt x="601" y="2727"/>
                  </a:cubicBezTo>
                  <a:lnTo>
                    <a:pt x="635" y="2727"/>
                  </a:lnTo>
                  <a:lnTo>
                    <a:pt x="735" y="2660"/>
                  </a:lnTo>
                  <a:cubicBezTo>
                    <a:pt x="768" y="2660"/>
                    <a:pt x="768" y="2627"/>
                    <a:pt x="801" y="2594"/>
                  </a:cubicBezTo>
                  <a:cubicBezTo>
                    <a:pt x="801" y="2594"/>
                    <a:pt x="801" y="2560"/>
                    <a:pt x="801" y="2527"/>
                  </a:cubicBezTo>
                  <a:lnTo>
                    <a:pt x="801" y="92"/>
                  </a:lnTo>
                  <a:cubicBezTo>
                    <a:pt x="801" y="58"/>
                    <a:pt x="801" y="25"/>
                    <a:pt x="801" y="25"/>
                  </a:cubicBezTo>
                  <a:cubicBezTo>
                    <a:pt x="801" y="8"/>
                    <a:pt x="793" y="0"/>
                    <a:pt x="785"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41"/>
            <p:cNvSpPr/>
            <p:nvPr/>
          </p:nvSpPr>
          <p:spPr>
            <a:xfrm>
              <a:off x="3250825" y="3413725"/>
              <a:ext cx="30050" cy="78200"/>
            </a:xfrm>
            <a:custGeom>
              <a:avLst/>
              <a:gdLst/>
              <a:ahLst/>
              <a:cxnLst/>
              <a:rect l="l" t="t" r="r" b="b"/>
              <a:pathLst>
                <a:path w="1202" h="3128" extrusionOk="0">
                  <a:moveTo>
                    <a:pt x="868" y="0"/>
                  </a:moveTo>
                  <a:cubicBezTo>
                    <a:pt x="768" y="34"/>
                    <a:pt x="701" y="34"/>
                    <a:pt x="634" y="100"/>
                  </a:cubicBezTo>
                  <a:cubicBezTo>
                    <a:pt x="534" y="134"/>
                    <a:pt x="434" y="234"/>
                    <a:pt x="367" y="300"/>
                  </a:cubicBezTo>
                  <a:cubicBezTo>
                    <a:pt x="301" y="401"/>
                    <a:pt x="234" y="501"/>
                    <a:pt x="201" y="601"/>
                  </a:cubicBezTo>
                  <a:cubicBezTo>
                    <a:pt x="134" y="701"/>
                    <a:pt x="101" y="834"/>
                    <a:pt x="67" y="934"/>
                  </a:cubicBezTo>
                  <a:cubicBezTo>
                    <a:pt x="34" y="1034"/>
                    <a:pt x="34" y="1134"/>
                    <a:pt x="34" y="1268"/>
                  </a:cubicBezTo>
                  <a:cubicBezTo>
                    <a:pt x="34" y="1268"/>
                    <a:pt x="34" y="1301"/>
                    <a:pt x="34" y="1301"/>
                  </a:cubicBezTo>
                  <a:lnTo>
                    <a:pt x="67" y="1301"/>
                  </a:lnTo>
                  <a:lnTo>
                    <a:pt x="201" y="1234"/>
                  </a:lnTo>
                  <a:cubicBezTo>
                    <a:pt x="201" y="1234"/>
                    <a:pt x="201" y="1201"/>
                    <a:pt x="234" y="1201"/>
                  </a:cubicBezTo>
                  <a:cubicBezTo>
                    <a:pt x="234" y="1168"/>
                    <a:pt x="234" y="1134"/>
                    <a:pt x="267" y="1101"/>
                  </a:cubicBezTo>
                  <a:cubicBezTo>
                    <a:pt x="267" y="1034"/>
                    <a:pt x="267" y="968"/>
                    <a:pt x="301" y="901"/>
                  </a:cubicBezTo>
                  <a:cubicBezTo>
                    <a:pt x="301" y="834"/>
                    <a:pt x="334" y="767"/>
                    <a:pt x="367" y="734"/>
                  </a:cubicBezTo>
                  <a:cubicBezTo>
                    <a:pt x="367" y="667"/>
                    <a:pt x="401" y="601"/>
                    <a:pt x="468" y="567"/>
                  </a:cubicBezTo>
                  <a:cubicBezTo>
                    <a:pt x="501" y="501"/>
                    <a:pt x="534" y="467"/>
                    <a:pt x="601" y="434"/>
                  </a:cubicBezTo>
                  <a:cubicBezTo>
                    <a:pt x="651" y="401"/>
                    <a:pt x="701" y="384"/>
                    <a:pt x="743" y="384"/>
                  </a:cubicBezTo>
                  <a:cubicBezTo>
                    <a:pt x="784" y="384"/>
                    <a:pt x="818" y="401"/>
                    <a:pt x="834" y="434"/>
                  </a:cubicBezTo>
                  <a:cubicBezTo>
                    <a:pt x="901" y="534"/>
                    <a:pt x="935" y="634"/>
                    <a:pt x="935" y="734"/>
                  </a:cubicBezTo>
                  <a:cubicBezTo>
                    <a:pt x="935" y="834"/>
                    <a:pt x="901" y="934"/>
                    <a:pt x="901" y="1034"/>
                  </a:cubicBezTo>
                  <a:cubicBezTo>
                    <a:pt x="868" y="1134"/>
                    <a:pt x="834" y="1201"/>
                    <a:pt x="768" y="1301"/>
                  </a:cubicBezTo>
                  <a:lnTo>
                    <a:pt x="67" y="2736"/>
                  </a:lnTo>
                  <a:cubicBezTo>
                    <a:pt x="34" y="2769"/>
                    <a:pt x="34" y="2802"/>
                    <a:pt x="34" y="2836"/>
                  </a:cubicBezTo>
                  <a:cubicBezTo>
                    <a:pt x="1" y="2869"/>
                    <a:pt x="1" y="2902"/>
                    <a:pt x="34" y="2902"/>
                  </a:cubicBezTo>
                  <a:lnTo>
                    <a:pt x="34" y="3036"/>
                  </a:lnTo>
                  <a:cubicBezTo>
                    <a:pt x="34" y="3069"/>
                    <a:pt x="34" y="3102"/>
                    <a:pt x="34" y="3102"/>
                  </a:cubicBezTo>
                  <a:cubicBezTo>
                    <a:pt x="51" y="3119"/>
                    <a:pt x="59" y="3128"/>
                    <a:pt x="67" y="3128"/>
                  </a:cubicBezTo>
                  <a:cubicBezTo>
                    <a:pt x="76" y="3128"/>
                    <a:pt x="84" y="3119"/>
                    <a:pt x="101" y="3102"/>
                  </a:cubicBezTo>
                  <a:lnTo>
                    <a:pt x="1168" y="2502"/>
                  </a:lnTo>
                  <a:cubicBezTo>
                    <a:pt x="1168" y="2469"/>
                    <a:pt x="1201" y="2469"/>
                    <a:pt x="1201" y="2435"/>
                  </a:cubicBezTo>
                  <a:cubicBezTo>
                    <a:pt x="1201" y="2402"/>
                    <a:pt x="1201" y="2369"/>
                    <a:pt x="1201" y="2335"/>
                  </a:cubicBezTo>
                  <a:lnTo>
                    <a:pt x="1201" y="2202"/>
                  </a:lnTo>
                  <a:lnTo>
                    <a:pt x="1201" y="2168"/>
                  </a:lnTo>
                  <a:cubicBezTo>
                    <a:pt x="1201" y="2152"/>
                    <a:pt x="1193" y="2143"/>
                    <a:pt x="1185" y="2143"/>
                  </a:cubicBezTo>
                  <a:cubicBezTo>
                    <a:pt x="1176" y="2143"/>
                    <a:pt x="1168" y="2152"/>
                    <a:pt x="1168" y="2168"/>
                  </a:cubicBezTo>
                  <a:lnTo>
                    <a:pt x="401" y="2602"/>
                  </a:lnTo>
                  <a:lnTo>
                    <a:pt x="968" y="1468"/>
                  </a:lnTo>
                  <a:cubicBezTo>
                    <a:pt x="1001" y="1401"/>
                    <a:pt x="1035" y="1335"/>
                    <a:pt x="1068" y="1234"/>
                  </a:cubicBezTo>
                  <a:cubicBezTo>
                    <a:pt x="1101" y="1168"/>
                    <a:pt x="1101" y="1101"/>
                    <a:pt x="1135" y="1034"/>
                  </a:cubicBezTo>
                  <a:cubicBezTo>
                    <a:pt x="1135" y="968"/>
                    <a:pt x="1168" y="901"/>
                    <a:pt x="1168" y="801"/>
                  </a:cubicBezTo>
                  <a:cubicBezTo>
                    <a:pt x="1168" y="734"/>
                    <a:pt x="1168" y="667"/>
                    <a:pt x="1168" y="601"/>
                  </a:cubicBezTo>
                  <a:cubicBezTo>
                    <a:pt x="1168" y="501"/>
                    <a:pt x="1168" y="401"/>
                    <a:pt x="1135" y="300"/>
                  </a:cubicBezTo>
                  <a:cubicBezTo>
                    <a:pt x="1135" y="200"/>
                    <a:pt x="1068" y="134"/>
                    <a:pt x="1035" y="100"/>
                  </a:cubicBezTo>
                  <a:cubicBezTo>
                    <a:pt x="1001" y="34"/>
                    <a:pt x="935" y="34"/>
                    <a:pt x="868"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41"/>
            <p:cNvSpPr/>
            <p:nvPr/>
          </p:nvSpPr>
          <p:spPr>
            <a:xfrm>
              <a:off x="3287525" y="3392025"/>
              <a:ext cx="31700" cy="73425"/>
            </a:xfrm>
            <a:custGeom>
              <a:avLst/>
              <a:gdLst/>
              <a:ahLst/>
              <a:cxnLst/>
              <a:rect l="l" t="t" r="r" b="b"/>
              <a:pathLst>
                <a:path w="1268" h="2937" extrusionOk="0">
                  <a:moveTo>
                    <a:pt x="809" y="393"/>
                  </a:moveTo>
                  <a:cubicBezTo>
                    <a:pt x="859" y="393"/>
                    <a:pt x="901" y="418"/>
                    <a:pt x="934" y="468"/>
                  </a:cubicBezTo>
                  <a:cubicBezTo>
                    <a:pt x="1001" y="601"/>
                    <a:pt x="1034" y="768"/>
                    <a:pt x="1034" y="935"/>
                  </a:cubicBezTo>
                  <a:lnTo>
                    <a:pt x="1034" y="1569"/>
                  </a:lnTo>
                  <a:cubicBezTo>
                    <a:pt x="1034" y="1769"/>
                    <a:pt x="1001" y="1969"/>
                    <a:pt x="934" y="2169"/>
                  </a:cubicBezTo>
                  <a:cubicBezTo>
                    <a:pt x="868" y="2303"/>
                    <a:pt x="767" y="2436"/>
                    <a:pt x="634" y="2503"/>
                  </a:cubicBezTo>
                  <a:cubicBezTo>
                    <a:pt x="567" y="2553"/>
                    <a:pt x="509" y="2578"/>
                    <a:pt x="459" y="2578"/>
                  </a:cubicBezTo>
                  <a:cubicBezTo>
                    <a:pt x="409" y="2578"/>
                    <a:pt x="367" y="2553"/>
                    <a:pt x="334" y="2503"/>
                  </a:cubicBezTo>
                  <a:cubicBezTo>
                    <a:pt x="267" y="2369"/>
                    <a:pt x="234" y="2203"/>
                    <a:pt x="234" y="2036"/>
                  </a:cubicBezTo>
                  <a:lnTo>
                    <a:pt x="234" y="1402"/>
                  </a:lnTo>
                  <a:cubicBezTo>
                    <a:pt x="234" y="1202"/>
                    <a:pt x="267" y="1002"/>
                    <a:pt x="334" y="802"/>
                  </a:cubicBezTo>
                  <a:cubicBezTo>
                    <a:pt x="401" y="668"/>
                    <a:pt x="501" y="535"/>
                    <a:pt x="634" y="468"/>
                  </a:cubicBezTo>
                  <a:cubicBezTo>
                    <a:pt x="701" y="418"/>
                    <a:pt x="759" y="393"/>
                    <a:pt x="809" y="393"/>
                  </a:cubicBezTo>
                  <a:close/>
                  <a:moveTo>
                    <a:pt x="901" y="1"/>
                  </a:moveTo>
                  <a:cubicBezTo>
                    <a:pt x="801" y="1"/>
                    <a:pt x="701" y="34"/>
                    <a:pt x="634" y="68"/>
                  </a:cubicBezTo>
                  <a:cubicBezTo>
                    <a:pt x="534" y="134"/>
                    <a:pt x="434" y="234"/>
                    <a:pt x="367" y="335"/>
                  </a:cubicBezTo>
                  <a:cubicBezTo>
                    <a:pt x="267" y="435"/>
                    <a:pt x="200" y="535"/>
                    <a:pt x="167" y="668"/>
                  </a:cubicBezTo>
                  <a:cubicBezTo>
                    <a:pt x="100" y="802"/>
                    <a:pt x="67" y="935"/>
                    <a:pt x="34" y="1068"/>
                  </a:cubicBezTo>
                  <a:cubicBezTo>
                    <a:pt x="34" y="1235"/>
                    <a:pt x="0" y="1369"/>
                    <a:pt x="0" y="1535"/>
                  </a:cubicBezTo>
                  <a:lnTo>
                    <a:pt x="0" y="2169"/>
                  </a:lnTo>
                  <a:cubicBezTo>
                    <a:pt x="0" y="2303"/>
                    <a:pt x="0" y="2436"/>
                    <a:pt x="34" y="2569"/>
                  </a:cubicBezTo>
                  <a:cubicBezTo>
                    <a:pt x="67" y="2670"/>
                    <a:pt x="100" y="2770"/>
                    <a:pt x="167" y="2836"/>
                  </a:cubicBezTo>
                  <a:cubicBezTo>
                    <a:pt x="200" y="2903"/>
                    <a:pt x="267" y="2936"/>
                    <a:pt x="367" y="2936"/>
                  </a:cubicBezTo>
                  <a:cubicBezTo>
                    <a:pt x="467" y="2936"/>
                    <a:pt x="534" y="2903"/>
                    <a:pt x="634" y="2870"/>
                  </a:cubicBezTo>
                  <a:cubicBezTo>
                    <a:pt x="734" y="2803"/>
                    <a:pt x="834" y="2703"/>
                    <a:pt x="901" y="2603"/>
                  </a:cubicBezTo>
                  <a:cubicBezTo>
                    <a:pt x="1001" y="2503"/>
                    <a:pt x="1068" y="2403"/>
                    <a:pt x="1101" y="2269"/>
                  </a:cubicBezTo>
                  <a:cubicBezTo>
                    <a:pt x="1168" y="2136"/>
                    <a:pt x="1201" y="2002"/>
                    <a:pt x="1234" y="1869"/>
                  </a:cubicBezTo>
                  <a:cubicBezTo>
                    <a:pt x="1268" y="1736"/>
                    <a:pt x="1268" y="1569"/>
                    <a:pt x="1268" y="1435"/>
                  </a:cubicBezTo>
                  <a:lnTo>
                    <a:pt x="1268" y="1102"/>
                  </a:lnTo>
                  <a:lnTo>
                    <a:pt x="1268" y="802"/>
                  </a:lnTo>
                  <a:cubicBezTo>
                    <a:pt x="1268" y="668"/>
                    <a:pt x="1268" y="501"/>
                    <a:pt x="1234" y="368"/>
                  </a:cubicBezTo>
                  <a:cubicBezTo>
                    <a:pt x="1201" y="268"/>
                    <a:pt x="1168" y="201"/>
                    <a:pt x="1101" y="101"/>
                  </a:cubicBezTo>
                  <a:cubicBezTo>
                    <a:pt x="1068" y="34"/>
                    <a:pt x="1001" y="1"/>
                    <a:pt x="901"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41"/>
            <p:cNvSpPr/>
            <p:nvPr/>
          </p:nvSpPr>
          <p:spPr>
            <a:xfrm>
              <a:off x="3221650" y="3418925"/>
              <a:ext cx="381125" cy="230325"/>
            </a:xfrm>
            <a:custGeom>
              <a:avLst/>
              <a:gdLst/>
              <a:ahLst/>
              <a:cxnLst/>
              <a:rect l="l" t="t" r="r" b="b"/>
              <a:pathLst>
                <a:path w="15245" h="9213" extrusionOk="0">
                  <a:moveTo>
                    <a:pt x="15065" y="0"/>
                  </a:moveTo>
                  <a:cubicBezTo>
                    <a:pt x="15028" y="0"/>
                    <a:pt x="14987" y="9"/>
                    <a:pt x="14944" y="26"/>
                  </a:cubicBezTo>
                  <a:lnTo>
                    <a:pt x="300" y="8532"/>
                  </a:lnTo>
                  <a:cubicBezTo>
                    <a:pt x="133" y="8632"/>
                    <a:pt x="0" y="8799"/>
                    <a:pt x="0" y="9032"/>
                  </a:cubicBezTo>
                  <a:cubicBezTo>
                    <a:pt x="0" y="9146"/>
                    <a:pt x="62" y="9213"/>
                    <a:pt x="153" y="9213"/>
                  </a:cubicBezTo>
                  <a:cubicBezTo>
                    <a:pt x="197" y="9213"/>
                    <a:pt x="247" y="9198"/>
                    <a:pt x="300" y="9166"/>
                  </a:cubicBezTo>
                  <a:lnTo>
                    <a:pt x="14944" y="693"/>
                  </a:lnTo>
                  <a:cubicBezTo>
                    <a:pt x="15111" y="593"/>
                    <a:pt x="15211" y="393"/>
                    <a:pt x="15244" y="193"/>
                  </a:cubicBezTo>
                  <a:cubicBezTo>
                    <a:pt x="15244" y="69"/>
                    <a:pt x="15171" y="0"/>
                    <a:pt x="15065"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41"/>
            <p:cNvSpPr/>
            <p:nvPr/>
          </p:nvSpPr>
          <p:spPr>
            <a:xfrm>
              <a:off x="3221650" y="3338500"/>
              <a:ext cx="96750" cy="66375"/>
            </a:xfrm>
            <a:custGeom>
              <a:avLst/>
              <a:gdLst/>
              <a:ahLst/>
              <a:cxnLst/>
              <a:rect l="l" t="t" r="r" b="b"/>
              <a:pathLst>
                <a:path w="3870" h="2655" extrusionOk="0">
                  <a:moveTo>
                    <a:pt x="3697" y="1"/>
                  </a:moveTo>
                  <a:cubicBezTo>
                    <a:pt x="3659" y="1"/>
                    <a:pt x="3615" y="13"/>
                    <a:pt x="3569" y="40"/>
                  </a:cubicBezTo>
                  <a:lnTo>
                    <a:pt x="300" y="1942"/>
                  </a:lnTo>
                  <a:cubicBezTo>
                    <a:pt x="133" y="2075"/>
                    <a:pt x="0" y="2242"/>
                    <a:pt x="0" y="2442"/>
                  </a:cubicBezTo>
                  <a:cubicBezTo>
                    <a:pt x="0" y="2580"/>
                    <a:pt x="64" y="2655"/>
                    <a:pt x="158" y="2655"/>
                  </a:cubicBezTo>
                  <a:cubicBezTo>
                    <a:pt x="200" y="2655"/>
                    <a:pt x="249" y="2640"/>
                    <a:pt x="300" y="2609"/>
                  </a:cubicBezTo>
                  <a:lnTo>
                    <a:pt x="3569" y="708"/>
                  </a:lnTo>
                  <a:cubicBezTo>
                    <a:pt x="3736" y="608"/>
                    <a:pt x="3869" y="407"/>
                    <a:pt x="3869" y="207"/>
                  </a:cubicBezTo>
                  <a:cubicBezTo>
                    <a:pt x="3869" y="86"/>
                    <a:pt x="3799" y="1"/>
                    <a:pt x="3697"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41"/>
            <p:cNvSpPr/>
            <p:nvPr/>
          </p:nvSpPr>
          <p:spPr>
            <a:xfrm>
              <a:off x="3726175" y="2760950"/>
              <a:ext cx="386950" cy="250000"/>
            </a:xfrm>
            <a:custGeom>
              <a:avLst/>
              <a:gdLst/>
              <a:ahLst/>
              <a:cxnLst/>
              <a:rect l="l" t="t" r="r" b="b"/>
              <a:pathLst>
                <a:path w="15478" h="10000" extrusionOk="0">
                  <a:moveTo>
                    <a:pt x="15361" y="1"/>
                  </a:moveTo>
                  <a:cubicBezTo>
                    <a:pt x="15328" y="1"/>
                    <a:pt x="15294" y="9"/>
                    <a:pt x="15278" y="26"/>
                  </a:cubicBezTo>
                  <a:lnTo>
                    <a:pt x="13610" y="1527"/>
                  </a:lnTo>
                  <a:lnTo>
                    <a:pt x="11909" y="1494"/>
                  </a:lnTo>
                  <a:lnTo>
                    <a:pt x="10241" y="4162"/>
                  </a:lnTo>
                  <a:lnTo>
                    <a:pt x="8573" y="3862"/>
                  </a:lnTo>
                  <a:lnTo>
                    <a:pt x="6838" y="5897"/>
                  </a:lnTo>
                  <a:lnTo>
                    <a:pt x="5170" y="6264"/>
                  </a:lnTo>
                  <a:lnTo>
                    <a:pt x="3469" y="6497"/>
                  </a:lnTo>
                  <a:lnTo>
                    <a:pt x="1735" y="8465"/>
                  </a:lnTo>
                  <a:lnTo>
                    <a:pt x="67" y="9800"/>
                  </a:lnTo>
                  <a:cubicBezTo>
                    <a:pt x="0" y="9866"/>
                    <a:pt x="0" y="9933"/>
                    <a:pt x="67" y="9966"/>
                  </a:cubicBezTo>
                  <a:cubicBezTo>
                    <a:pt x="67" y="9966"/>
                    <a:pt x="100" y="10000"/>
                    <a:pt x="134" y="10000"/>
                  </a:cubicBezTo>
                  <a:lnTo>
                    <a:pt x="200" y="10000"/>
                  </a:lnTo>
                  <a:lnTo>
                    <a:pt x="1901" y="8599"/>
                  </a:lnTo>
                  <a:lnTo>
                    <a:pt x="3569" y="6697"/>
                  </a:lnTo>
                  <a:lnTo>
                    <a:pt x="5237" y="6464"/>
                  </a:lnTo>
                  <a:lnTo>
                    <a:pt x="6972" y="6064"/>
                  </a:lnTo>
                  <a:lnTo>
                    <a:pt x="8640" y="4096"/>
                  </a:lnTo>
                  <a:lnTo>
                    <a:pt x="10341" y="4396"/>
                  </a:lnTo>
                  <a:lnTo>
                    <a:pt x="12042" y="1694"/>
                  </a:lnTo>
                  <a:lnTo>
                    <a:pt x="13710" y="1727"/>
                  </a:lnTo>
                  <a:lnTo>
                    <a:pt x="15444" y="193"/>
                  </a:lnTo>
                  <a:cubicBezTo>
                    <a:pt x="15478" y="159"/>
                    <a:pt x="15478" y="93"/>
                    <a:pt x="15444" y="26"/>
                  </a:cubicBezTo>
                  <a:cubicBezTo>
                    <a:pt x="15428" y="9"/>
                    <a:pt x="15394" y="1"/>
                    <a:pt x="15361" y="1"/>
                  </a:cubicBez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41"/>
            <p:cNvSpPr/>
            <p:nvPr/>
          </p:nvSpPr>
          <p:spPr>
            <a:xfrm>
              <a:off x="3732000" y="2841650"/>
              <a:ext cx="32550" cy="73400"/>
            </a:xfrm>
            <a:custGeom>
              <a:avLst/>
              <a:gdLst/>
              <a:ahLst/>
              <a:cxnLst/>
              <a:rect l="l" t="t" r="r" b="b"/>
              <a:pathLst>
                <a:path w="1302" h="2936" extrusionOk="0">
                  <a:moveTo>
                    <a:pt x="835" y="1268"/>
                  </a:moveTo>
                  <a:cubicBezTo>
                    <a:pt x="868" y="1301"/>
                    <a:pt x="935" y="1301"/>
                    <a:pt x="968" y="1335"/>
                  </a:cubicBezTo>
                  <a:cubicBezTo>
                    <a:pt x="1001" y="1368"/>
                    <a:pt x="1035" y="1435"/>
                    <a:pt x="1035" y="1468"/>
                  </a:cubicBezTo>
                  <a:cubicBezTo>
                    <a:pt x="1068" y="1535"/>
                    <a:pt x="1068" y="1601"/>
                    <a:pt x="1068" y="1668"/>
                  </a:cubicBezTo>
                  <a:cubicBezTo>
                    <a:pt x="1068" y="1768"/>
                    <a:pt x="1068" y="1835"/>
                    <a:pt x="1035" y="1902"/>
                  </a:cubicBezTo>
                  <a:cubicBezTo>
                    <a:pt x="1035" y="2002"/>
                    <a:pt x="1001" y="2068"/>
                    <a:pt x="968" y="2135"/>
                  </a:cubicBezTo>
                  <a:cubicBezTo>
                    <a:pt x="935" y="2202"/>
                    <a:pt x="868" y="2269"/>
                    <a:pt x="835" y="2335"/>
                  </a:cubicBezTo>
                  <a:cubicBezTo>
                    <a:pt x="768" y="2402"/>
                    <a:pt x="734" y="2435"/>
                    <a:pt x="668" y="2502"/>
                  </a:cubicBezTo>
                  <a:cubicBezTo>
                    <a:pt x="601" y="2535"/>
                    <a:pt x="568" y="2535"/>
                    <a:pt x="501" y="2535"/>
                  </a:cubicBezTo>
                  <a:cubicBezTo>
                    <a:pt x="434" y="2535"/>
                    <a:pt x="401" y="2535"/>
                    <a:pt x="368" y="2502"/>
                  </a:cubicBezTo>
                  <a:cubicBezTo>
                    <a:pt x="334" y="2435"/>
                    <a:pt x="301" y="2402"/>
                    <a:pt x="301" y="2335"/>
                  </a:cubicBezTo>
                  <a:cubicBezTo>
                    <a:pt x="267" y="2269"/>
                    <a:pt x="267" y="2202"/>
                    <a:pt x="267" y="2135"/>
                  </a:cubicBezTo>
                  <a:cubicBezTo>
                    <a:pt x="267" y="2068"/>
                    <a:pt x="267" y="2002"/>
                    <a:pt x="301" y="1902"/>
                  </a:cubicBezTo>
                  <a:cubicBezTo>
                    <a:pt x="301" y="1835"/>
                    <a:pt x="334" y="1768"/>
                    <a:pt x="368" y="1701"/>
                  </a:cubicBezTo>
                  <a:cubicBezTo>
                    <a:pt x="401" y="1601"/>
                    <a:pt x="434" y="1535"/>
                    <a:pt x="501" y="1468"/>
                  </a:cubicBezTo>
                  <a:cubicBezTo>
                    <a:pt x="534" y="1435"/>
                    <a:pt x="601" y="1368"/>
                    <a:pt x="668" y="1335"/>
                  </a:cubicBezTo>
                  <a:cubicBezTo>
                    <a:pt x="701" y="1301"/>
                    <a:pt x="768" y="1301"/>
                    <a:pt x="835" y="1268"/>
                  </a:cubicBezTo>
                  <a:close/>
                  <a:moveTo>
                    <a:pt x="868" y="0"/>
                  </a:moveTo>
                  <a:lnTo>
                    <a:pt x="701" y="67"/>
                  </a:lnTo>
                  <a:cubicBezTo>
                    <a:pt x="701" y="67"/>
                    <a:pt x="668" y="100"/>
                    <a:pt x="668" y="134"/>
                  </a:cubicBezTo>
                  <a:lnTo>
                    <a:pt x="634" y="200"/>
                  </a:lnTo>
                  <a:lnTo>
                    <a:pt x="167" y="1468"/>
                  </a:lnTo>
                  <a:cubicBezTo>
                    <a:pt x="167" y="1535"/>
                    <a:pt x="134" y="1601"/>
                    <a:pt x="101" y="1668"/>
                  </a:cubicBezTo>
                  <a:lnTo>
                    <a:pt x="67" y="1835"/>
                  </a:lnTo>
                  <a:cubicBezTo>
                    <a:pt x="34" y="1902"/>
                    <a:pt x="34" y="1968"/>
                    <a:pt x="34" y="2068"/>
                  </a:cubicBezTo>
                  <a:cubicBezTo>
                    <a:pt x="1" y="2135"/>
                    <a:pt x="1" y="2202"/>
                    <a:pt x="34" y="2269"/>
                  </a:cubicBezTo>
                  <a:cubicBezTo>
                    <a:pt x="1" y="2369"/>
                    <a:pt x="34" y="2502"/>
                    <a:pt x="67" y="2602"/>
                  </a:cubicBezTo>
                  <a:cubicBezTo>
                    <a:pt x="67" y="2702"/>
                    <a:pt x="134" y="2769"/>
                    <a:pt x="167" y="2836"/>
                  </a:cubicBezTo>
                  <a:cubicBezTo>
                    <a:pt x="234" y="2902"/>
                    <a:pt x="301" y="2936"/>
                    <a:pt x="401" y="2936"/>
                  </a:cubicBezTo>
                  <a:cubicBezTo>
                    <a:pt x="468" y="2936"/>
                    <a:pt x="568" y="2902"/>
                    <a:pt x="634" y="2836"/>
                  </a:cubicBezTo>
                  <a:cubicBezTo>
                    <a:pt x="734" y="2802"/>
                    <a:pt x="835" y="2702"/>
                    <a:pt x="901" y="2635"/>
                  </a:cubicBezTo>
                  <a:cubicBezTo>
                    <a:pt x="968" y="2535"/>
                    <a:pt x="1035" y="2435"/>
                    <a:pt x="1101" y="2335"/>
                  </a:cubicBezTo>
                  <a:cubicBezTo>
                    <a:pt x="1168" y="2202"/>
                    <a:pt x="1201" y="2068"/>
                    <a:pt x="1235" y="1935"/>
                  </a:cubicBezTo>
                  <a:cubicBezTo>
                    <a:pt x="1268" y="1835"/>
                    <a:pt x="1268" y="1701"/>
                    <a:pt x="1302" y="1568"/>
                  </a:cubicBezTo>
                  <a:cubicBezTo>
                    <a:pt x="1302" y="1435"/>
                    <a:pt x="1268" y="1335"/>
                    <a:pt x="1235" y="1234"/>
                  </a:cubicBezTo>
                  <a:cubicBezTo>
                    <a:pt x="1201" y="1134"/>
                    <a:pt x="1168" y="1068"/>
                    <a:pt x="1101" y="1001"/>
                  </a:cubicBezTo>
                  <a:cubicBezTo>
                    <a:pt x="1035" y="968"/>
                    <a:pt x="968" y="934"/>
                    <a:pt x="901" y="934"/>
                  </a:cubicBezTo>
                  <a:cubicBezTo>
                    <a:pt x="801" y="934"/>
                    <a:pt x="734" y="968"/>
                    <a:pt x="668" y="1001"/>
                  </a:cubicBezTo>
                  <a:lnTo>
                    <a:pt x="601" y="1034"/>
                  </a:lnTo>
                  <a:lnTo>
                    <a:pt x="568" y="1068"/>
                  </a:lnTo>
                  <a:lnTo>
                    <a:pt x="901" y="100"/>
                  </a:lnTo>
                  <a:cubicBezTo>
                    <a:pt x="901" y="100"/>
                    <a:pt x="901" y="67"/>
                    <a:pt x="901" y="67"/>
                  </a:cubicBezTo>
                  <a:cubicBezTo>
                    <a:pt x="901" y="67"/>
                    <a:pt x="901" y="34"/>
                    <a:pt x="901" y="34"/>
                  </a:cubicBezTo>
                  <a:cubicBezTo>
                    <a:pt x="901" y="34"/>
                    <a:pt x="901" y="0"/>
                    <a:pt x="901"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41"/>
            <p:cNvSpPr/>
            <p:nvPr/>
          </p:nvSpPr>
          <p:spPr>
            <a:xfrm>
              <a:off x="3770375" y="2820800"/>
              <a:ext cx="30025" cy="77575"/>
            </a:xfrm>
            <a:custGeom>
              <a:avLst/>
              <a:gdLst/>
              <a:ahLst/>
              <a:cxnLst/>
              <a:rect l="l" t="t" r="r" b="b"/>
              <a:pathLst>
                <a:path w="1201" h="3103" extrusionOk="0">
                  <a:moveTo>
                    <a:pt x="834" y="0"/>
                  </a:moveTo>
                  <a:cubicBezTo>
                    <a:pt x="734" y="0"/>
                    <a:pt x="667" y="34"/>
                    <a:pt x="600" y="67"/>
                  </a:cubicBezTo>
                  <a:cubicBezTo>
                    <a:pt x="500" y="134"/>
                    <a:pt x="434" y="200"/>
                    <a:pt x="367" y="301"/>
                  </a:cubicBezTo>
                  <a:cubicBezTo>
                    <a:pt x="267" y="401"/>
                    <a:pt x="200" y="501"/>
                    <a:pt x="167" y="601"/>
                  </a:cubicBezTo>
                  <a:cubicBezTo>
                    <a:pt x="133" y="701"/>
                    <a:pt x="67" y="801"/>
                    <a:pt x="67" y="934"/>
                  </a:cubicBezTo>
                  <a:cubicBezTo>
                    <a:pt x="33" y="1034"/>
                    <a:pt x="0" y="1134"/>
                    <a:pt x="0" y="1235"/>
                  </a:cubicBezTo>
                  <a:cubicBezTo>
                    <a:pt x="0" y="1235"/>
                    <a:pt x="0" y="1268"/>
                    <a:pt x="0" y="1301"/>
                  </a:cubicBezTo>
                  <a:lnTo>
                    <a:pt x="67" y="1301"/>
                  </a:lnTo>
                  <a:lnTo>
                    <a:pt x="167" y="1235"/>
                  </a:lnTo>
                  <a:cubicBezTo>
                    <a:pt x="167" y="1201"/>
                    <a:pt x="200" y="1201"/>
                    <a:pt x="200" y="1168"/>
                  </a:cubicBezTo>
                  <a:cubicBezTo>
                    <a:pt x="234" y="1134"/>
                    <a:pt x="234" y="1134"/>
                    <a:pt x="234" y="1101"/>
                  </a:cubicBezTo>
                  <a:cubicBezTo>
                    <a:pt x="234" y="1034"/>
                    <a:pt x="267" y="968"/>
                    <a:pt x="267" y="901"/>
                  </a:cubicBezTo>
                  <a:cubicBezTo>
                    <a:pt x="300" y="834"/>
                    <a:pt x="300" y="768"/>
                    <a:pt x="334" y="701"/>
                  </a:cubicBezTo>
                  <a:cubicBezTo>
                    <a:pt x="367" y="634"/>
                    <a:pt x="400" y="601"/>
                    <a:pt x="434" y="534"/>
                  </a:cubicBezTo>
                  <a:cubicBezTo>
                    <a:pt x="467" y="501"/>
                    <a:pt x="534" y="434"/>
                    <a:pt x="600" y="434"/>
                  </a:cubicBezTo>
                  <a:cubicBezTo>
                    <a:pt x="651" y="401"/>
                    <a:pt x="692" y="384"/>
                    <a:pt x="730" y="384"/>
                  </a:cubicBezTo>
                  <a:cubicBezTo>
                    <a:pt x="767" y="384"/>
                    <a:pt x="801" y="401"/>
                    <a:pt x="834" y="434"/>
                  </a:cubicBezTo>
                  <a:cubicBezTo>
                    <a:pt x="901" y="501"/>
                    <a:pt x="901" y="601"/>
                    <a:pt x="901" y="701"/>
                  </a:cubicBezTo>
                  <a:cubicBezTo>
                    <a:pt x="901" y="801"/>
                    <a:pt x="901" y="901"/>
                    <a:pt x="867" y="1001"/>
                  </a:cubicBezTo>
                  <a:cubicBezTo>
                    <a:pt x="834" y="1101"/>
                    <a:pt x="801" y="1201"/>
                    <a:pt x="767" y="1301"/>
                  </a:cubicBezTo>
                  <a:lnTo>
                    <a:pt x="67" y="2702"/>
                  </a:lnTo>
                  <a:cubicBezTo>
                    <a:pt x="33" y="2736"/>
                    <a:pt x="33" y="2769"/>
                    <a:pt x="0" y="2802"/>
                  </a:cubicBezTo>
                  <a:cubicBezTo>
                    <a:pt x="0" y="2836"/>
                    <a:pt x="0" y="2869"/>
                    <a:pt x="0" y="2902"/>
                  </a:cubicBezTo>
                  <a:lnTo>
                    <a:pt x="0" y="3036"/>
                  </a:lnTo>
                  <a:cubicBezTo>
                    <a:pt x="0" y="3036"/>
                    <a:pt x="0" y="3069"/>
                    <a:pt x="0" y="3103"/>
                  </a:cubicBezTo>
                  <a:lnTo>
                    <a:pt x="67" y="3103"/>
                  </a:lnTo>
                  <a:lnTo>
                    <a:pt x="1134" y="2469"/>
                  </a:lnTo>
                  <a:cubicBezTo>
                    <a:pt x="1168" y="2469"/>
                    <a:pt x="1168" y="2435"/>
                    <a:pt x="1168" y="2435"/>
                  </a:cubicBezTo>
                  <a:cubicBezTo>
                    <a:pt x="1201" y="2402"/>
                    <a:pt x="1201" y="2369"/>
                    <a:pt x="1201" y="2335"/>
                  </a:cubicBezTo>
                  <a:lnTo>
                    <a:pt x="1201" y="2202"/>
                  </a:lnTo>
                  <a:cubicBezTo>
                    <a:pt x="1201" y="2169"/>
                    <a:pt x="1201" y="2169"/>
                    <a:pt x="1168" y="2135"/>
                  </a:cubicBezTo>
                  <a:lnTo>
                    <a:pt x="1134" y="2135"/>
                  </a:lnTo>
                  <a:lnTo>
                    <a:pt x="367" y="2569"/>
                  </a:lnTo>
                  <a:lnTo>
                    <a:pt x="934" y="1468"/>
                  </a:lnTo>
                  <a:cubicBezTo>
                    <a:pt x="967" y="1368"/>
                    <a:pt x="1001" y="1301"/>
                    <a:pt x="1034" y="1235"/>
                  </a:cubicBezTo>
                  <a:cubicBezTo>
                    <a:pt x="1067" y="1168"/>
                    <a:pt x="1101" y="1101"/>
                    <a:pt x="1101" y="1001"/>
                  </a:cubicBezTo>
                  <a:cubicBezTo>
                    <a:pt x="1134" y="934"/>
                    <a:pt x="1134" y="868"/>
                    <a:pt x="1134" y="801"/>
                  </a:cubicBezTo>
                  <a:cubicBezTo>
                    <a:pt x="1168" y="734"/>
                    <a:pt x="1168" y="634"/>
                    <a:pt x="1134" y="567"/>
                  </a:cubicBezTo>
                  <a:cubicBezTo>
                    <a:pt x="1168" y="467"/>
                    <a:pt x="1134" y="367"/>
                    <a:pt x="1101" y="267"/>
                  </a:cubicBezTo>
                  <a:cubicBezTo>
                    <a:pt x="1101" y="200"/>
                    <a:pt x="1067" y="134"/>
                    <a:pt x="1001" y="67"/>
                  </a:cubicBezTo>
                  <a:cubicBezTo>
                    <a:pt x="967" y="34"/>
                    <a:pt x="901" y="0"/>
                    <a:pt x="834"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41"/>
            <p:cNvSpPr/>
            <p:nvPr/>
          </p:nvSpPr>
          <p:spPr>
            <a:xfrm>
              <a:off x="3804550" y="2796600"/>
              <a:ext cx="28375" cy="77600"/>
            </a:xfrm>
            <a:custGeom>
              <a:avLst/>
              <a:gdLst/>
              <a:ahLst/>
              <a:cxnLst/>
              <a:rect l="l" t="t" r="r" b="b"/>
              <a:pathLst>
                <a:path w="1135" h="3104" extrusionOk="0">
                  <a:moveTo>
                    <a:pt x="1068" y="1"/>
                  </a:moveTo>
                  <a:lnTo>
                    <a:pt x="67" y="635"/>
                  </a:lnTo>
                  <a:cubicBezTo>
                    <a:pt x="67" y="668"/>
                    <a:pt x="34" y="668"/>
                    <a:pt x="34" y="701"/>
                  </a:cubicBezTo>
                  <a:cubicBezTo>
                    <a:pt x="34" y="735"/>
                    <a:pt x="1" y="768"/>
                    <a:pt x="1" y="768"/>
                  </a:cubicBezTo>
                  <a:lnTo>
                    <a:pt x="1" y="935"/>
                  </a:lnTo>
                  <a:cubicBezTo>
                    <a:pt x="1" y="935"/>
                    <a:pt x="1" y="968"/>
                    <a:pt x="34" y="1002"/>
                  </a:cubicBezTo>
                  <a:lnTo>
                    <a:pt x="67" y="1002"/>
                  </a:lnTo>
                  <a:lnTo>
                    <a:pt x="901" y="501"/>
                  </a:lnTo>
                  <a:lnTo>
                    <a:pt x="368" y="3003"/>
                  </a:lnTo>
                  <a:cubicBezTo>
                    <a:pt x="368" y="3036"/>
                    <a:pt x="368" y="3036"/>
                    <a:pt x="368" y="3036"/>
                  </a:cubicBezTo>
                  <a:cubicBezTo>
                    <a:pt x="368" y="3070"/>
                    <a:pt x="368" y="3070"/>
                    <a:pt x="368" y="3103"/>
                  </a:cubicBezTo>
                  <a:lnTo>
                    <a:pt x="401" y="3103"/>
                  </a:lnTo>
                  <a:lnTo>
                    <a:pt x="501" y="3036"/>
                  </a:lnTo>
                  <a:cubicBezTo>
                    <a:pt x="534" y="3036"/>
                    <a:pt x="568" y="3003"/>
                    <a:pt x="568" y="2970"/>
                  </a:cubicBezTo>
                  <a:cubicBezTo>
                    <a:pt x="568" y="2970"/>
                    <a:pt x="568" y="2936"/>
                    <a:pt x="601" y="2903"/>
                  </a:cubicBezTo>
                  <a:lnTo>
                    <a:pt x="1135" y="401"/>
                  </a:lnTo>
                  <a:cubicBezTo>
                    <a:pt x="1135" y="368"/>
                    <a:pt x="1135" y="334"/>
                    <a:pt x="1135" y="301"/>
                  </a:cubicBezTo>
                  <a:cubicBezTo>
                    <a:pt x="1135" y="301"/>
                    <a:pt x="1135" y="268"/>
                    <a:pt x="1135" y="234"/>
                  </a:cubicBezTo>
                  <a:lnTo>
                    <a:pt x="1135" y="68"/>
                  </a:lnTo>
                  <a:cubicBezTo>
                    <a:pt x="1135" y="68"/>
                    <a:pt x="1135" y="34"/>
                    <a:pt x="1135"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41"/>
            <p:cNvSpPr/>
            <p:nvPr/>
          </p:nvSpPr>
          <p:spPr>
            <a:xfrm>
              <a:off x="3729500" y="2831825"/>
              <a:ext cx="381125" cy="230350"/>
            </a:xfrm>
            <a:custGeom>
              <a:avLst/>
              <a:gdLst/>
              <a:ahLst/>
              <a:cxnLst/>
              <a:rect l="l" t="t" r="r" b="b"/>
              <a:pathLst>
                <a:path w="15245" h="9214" extrusionOk="0">
                  <a:moveTo>
                    <a:pt x="15065" y="1"/>
                  </a:moveTo>
                  <a:cubicBezTo>
                    <a:pt x="15028" y="1"/>
                    <a:pt x="14988" y="9"/>
                    <a:pt x="14945" y="26"/>
                  </a:cubicBezTo>
                  <a:lnTo>
                    <a:pt x="301" y="8532"/>
                  </a:lnTo>
                  <a:cubicBezTo>
                    <a:pt x="134" y="8632"/>
                    <a:pt x="34" y="8833"/>
                    <a:pt x="1" y="9033"/>
                  </a:cubicBezTo>
                  <a:cubicBezTo>
                    <a:pt x="1" y="9146"/>
                    <a:pt x="62" y="9213"/>
                    <a:pt x="154" y="9213"/>
                  </a:cubicBezTo>
                  <a:cubicBezTo>
                    <a:pt x="197" y="9213"/>
                    <a:pt x="247" y="9198"/>
                    <a:pt x="301" y="9166"/>
                  </a:cubicBezTo>
                  <a:lnTo>
                    <a:pt x="14945" y="693"/>
                  </a:lnTo>
                  <a:cubicBezTo>
                    <a:pt x="15111" y="593"/>
                    <a:pt x="15245" y="393"/>
                    <a:pt x="15245" y="193"/>
                  </a:cubicBezTo>
                  <a:cubicBezTo>
                    <a:pt x="15245" y="69"/>
                    <a:pt x="15171" y="1"/>
                    <a:pt x="15065"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41"/>
            <p:cNvSpPr/>
            <p:nvPr/>
          </p:nvSpPr>
          <p:spPr>
            <a:xfrm>
              <a:off x="3729500" y="2751775"/>
              <a:ext cx="97600" cy="66025"/>
            </a:xfrm>
            <a:custGeom>
              <a:avLst/>
              <a:gdLst/>
              <a:ahLst/>
              <a:cxnLst/>
              <a:rect l="l" t="t" r="r" b="b"/>
              <a:pathLst>
                <a:path w="3904" h="2641" extrusionOk="0">
                  <a:moveTo>
                    <a:pt x="3724" y="0"/>
                  </a:moveTo>
                  <a:cubicBezTo>
                    <a:pt x="3687" y="0"/>
                    <a:pt x="3646" y="9"/>
                    <a:pt x="3603" y="26"/>
                  </a:cubicBezTo>
                  <a:lnTo>
                    <a:pt x="301" y="1927"/>
                  </a:lnTo>
                  <a:cubicBezTo>
                    <a:pt x="134" y="2061"/>
                    <a:pt x="34" y="2228"/>
                    <a:pt x="1" y="2428"/>
                  </a:cubicBezTo>
                  <a:cubicBezTo>
                    <a:pt x="1" y="2566"/>
                    <a:pt x="64" y="2640"/>
                    <a:pt x="158" y="2640"/>
                  </a:cubicBezTo>
                  <a:cubicBezTo>
                    <a:pt x="201" y="2640"/>
                    <a:pt x="249" y="2625"/>
                    <a:pt x="301" y="2595"/>
                  </a:cubicBezTo>
                  <a:lnTo>
                    <a:pt x="3603" y="693"/>
                  </a:lnTo>
                  <a:cubicBezTo>
                    <a:pt x="3770" y="593"/>
                    <a:pt x="3870" y="393"/>
                    <a:pt x="3903" y="193"/>
                  </a:cubicBezTo>
                  <a:cubicBezTo>
                    <a:pt x="3903" y="69"/>
                    <a:pt x="3830" y="0"/>
                    <a:pt x="3724"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41"/>
            <p:cNvSpPr/>
            <p:nvPr/>
          </p:nvSpPr>
          <p:spPr>
            <a:xfrm>
              <a:off x="3727000" y="3055275"/>
              <a:ext cx="386475" cy="249225"/>
            </a:xfrm>
            <a:custGeom>
              <a:avLst/>
              <a:gdLst/>
              <a:ahLst/>
              <a:cxnLst/>
              <a:rect l="l" t="t" r="r" b="b"/>
              <a:pathLst>
                <a:path w="15459" h="9969" extrusionOk="0">
                  <a:moveTo>
                    <a:pt x="15305" y="1"/>
                  </a:moveTo>
                  <a:cubicBezTo>
                    <a:pt x="15285" y="1"/>
                    <a:pt x="15264" y="9"/>
                    <a:pt x="15245" y="28"/>
                  </a:cubicBezTo>
                  <a:lnTo>
                    <a:pt x="13577" y="1529"/>
                  </a:lnTo>
                  <a:lnTo>
                    <a:pt x="11942" y="1829"/>
                  </a:lnTo>
                  <a:lnTo>
                    <a:pt x="10208" y="1329"/>
                  </a:lnTo>
                  <a:lnTo>
                    <a:pt x="8473" y="4364"/>
                  </a:lnTo>
                  <a:lnTo>
                    <a:pt x="6805" y="4798"/>
                  </a:lnTo>
                  <a:lnTo>
                    <a:pt x="5137" y="6833"/>
                  </a:lnTo>
                  <a:lnTo>
                    <a:pt x="3503" y="7300"/>
                  </a:lnTo>
                  <a:lnTo>
                    <a:pt x="1735" y="6966"/>
                  </a:lnTo>
                  <a:lnTo>
                    <a:pt x="0" y="9802"/>
                  </a:lnTo>
                  <a:cubicBezTo>
                    <a:pt x="0" y="9868"/>
                    <a:pt x="0" y="9935"/>
                    <a:pt x="34" y="9968"/>
                  </a:cubicBezTo>
                  <a:lnTo>
                    <a:pt x="101" y="9968"/>
                  </a:lnTo>
                  <a:cubicBezTo>
                    <a:pt x="134" y="9968"/>
                    <a:pt x="167" y="9935"/>
                    <a:pt x="201" y="9902"/>
                  </a:cubicBezTo>
                  <a:lnTo>
                    <a:pt x="1868" y="7200"/>
                  </a:lnTo>
                  <a:lnTo>
                    <a:pt x="3470" y="7500"/>
                  </a:lnTo>
                  <a:lnTo>
                    <a:pt x="3503" y="7500"/>
                  </a:lnTo>
                  <a:lnTo>
                    <a:pt x="5238" y="7033"/>
                  </a:lnTo>
                  <a:lnTo>
                    <a:pt x="6939" y="4965"/>
                  </a:lnTo>
                  <a:lnTo>
                    <a:pt x="8640" y="4565"/>
                  </a:lnTo>
                  <a:lnTo>
                    <a:pt x="10308" y="1562"/>
                  </a:lnTo>
                  <a:lnTo>
                    <a:pt x="11942" y="2029"/>
                  </a:lnTo>
                  <a:lnTo>
                    <a:pt x="13644" y="1696"/>
                  </a:lnTo>
                  <a:lnTo>
                    <a:pt x="13677" y="1696"/>
                  </a:lnTo>
                  <a:lnTo>
                    <a:pt x="15378" y="195"/>
                  </a:lnTo>
                  <a:cubicBezTo>
                    <a:pt x="15459" y="141"/>
                    <a:pt x="15388" y="1"/>
                    <a:pt x="15305" y="1"/>
                  </a:cubicBez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41"/>
            <p:cNvSpPr/>
            <p:nvPr/>
          </p:nvSpPr>
          <p:spPr>
            <a:xfrm>
              <a:off x="3727000" y="3055275"/>
              <a:ext cx="386475" cy="249225"/>
            </a:xfrm>
            <a:custGeom>
              <a:avLst/>
              <a:gdLst/>
              <a:ahLst/>
              <a:cxnLst/>
              <a:rect l="l" t="t" r="r" b="b"/>
              <a:pathLst>
                <a:path w="15459" h="9969" extrusionOk="0">
                  <a:moveTo>
                    <a:pt x="15305" y="1"/>
                  </a:moveTo>
                  <a:cubicBezTo>
                    <a:pt x="15285" y="1"/>
                    <a:pt x="15264" y="9"/>
                    <a:pt x="15245" y="28"/>
                  </a:cubicBezTo>
                  <a:lnTo>
                    <a:pt x="13577" y="1529"/>
                  </a:lnTo>
                  <a:lnTo>
                    <a:pt x="11942" y="1829"/>
                  </a:lnTo>
                  <a:lnTo>
                    <a:pt x="10208" y="1329"/>
                  </a:lnTo>
                  <a:lnTo>
                    <a:pt x="8473" y="4364"/>
                  </a:lnTo>
                  <a:lnTo>
                    <a:pt x="6805" y="4798"/>
                  </a:lnTo>
                  <a:lnTo>
                    <a:pt x="5137" y="6833"/>
                  </a:lnTo>
                  <a:lnTo>
                    <a:pt x="3503" y="7300"/>
                  </a:lnTo>
                  <a:lnTo>
                    <a:pt x="1735" y="6966"/>
                  </a:lnTo>
                  <a:lnTo>
                    <a:pt x="0" y="9802"/>
                  </a:lnTo>
                  <a:cubicBezTo>
                    <a:pt x="0" y="9868"/>
                    <a:pt x="0" y="9935"/>
                    <a:pt x="34" y="9968"/>
                  </a:cubicBezTo>
                  <a:lnTo>
                    <a:pt x="101" y="9968"/>
                  </a:lnTo>
                  <a:cubicBezTo>
                    <a:pt x="134" y="9968"/>
                    <a:pt x="167" y="9935"/>
                    <a:pt x="201" y="9902"/>
                  </a:cubicBezTo>
                  <a:lnTo>
                    <a:pt x="1868" y="7200"/>
                  </a:lnTo>
                  <a:lnTo>
                    <a:pt x="3470" y="7500"/>
                  </a:lnTo>
                  <a:lnTo>
                    <a:pt x="3503" y="7500"/>
                  </a:lnTo>
                  <a:lnTo>
                    <a:pt x="5238" y="7033"/>
                  </a:lnTo>
                  <a:lnTo>
                    <a:pt x="6939" y="4965"/>
                  </a:lnTo>
                  <a:lnTo>
                    <a:pt x="8640" y="4565"/>
                  </a:lnTo>
                  <a:lnTo>
                    <a:pt x="10308" y="1562"/>
                  </a:lnTo>
                  <a:lnTo>
                    <a:pt x="11942" y="2029"/>
                  </a:lnTo>
                  <a:lnTo>
                    <a:pt x="13644" y="1696"/>
                  </a:lnTo>
                  <a:lnTo>
                    <a:pt x="13677" y="1696"/>
                  </a:lnTo>
                  <a:lnTo>
                    <a:pt x="15378" y="195"/>
                  </a:lnTo>
                  <a:cubicBezTo>
                    <a:pt x="15459" y="141"/>
                    <a:pt x="15388" y="1"/>
                    <a:pt x="1530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41"/>
            <p:cNvSpPr/>
            <p:nvPr/>
          </p:nvSpPr>
          <p:spPr>
            <a:xfrm>
              <a:off x="3732000" y="3135175"/>
              <a:ext cx="31725" cy="73425"/>
            </a:xfrm>
            <a:custGeom>
              <a:avLst/>
              <a:gdLst/>
              <a:ahLst/>
              <a:cxnLst/>
              <a:rect l="l" t="t" r="r" b="b"/>
              <a:pathLst>
                <a:path w="1269" h="2937" extrusionOk="0">
                  <a:moveTo>
                    <a:pt x="768" y="401"/>
                  </a:moveTo>
                  <a:cubicBezTo>
                    <a:pt x="835" y="401"/>
                    <a:pt x="868" y="435"/>
                    <a:pt x="901" y="468"/>
                  </a:cubicBezTo>
                  <a:cubicBezTo>
                    <a:pt x="935" y="468"/>
                    <a:pt x="968" y="535"/>
                    <a:pt x="968" y="568"/>
                  </a:cubicBezTo>
                  <a:cubicBezTo>
                    <a:pt x="1001" y="635"/>
                    <a:pt x="1001" y="701"/>
                    <a:pt x="1001" y="768"/>
                  </a:cubicBezTo>
                  <a:cubicBezTo>
                    <a:pt x="1001" y="868"/>
                    <a:pt x="1001" y="935"/>
                    <a:pt x="968" y="1035"/>
                  </a:cubicBezTo>
                  <a:cubicBezTo>
                    <a:pt x="968" y="1102"/>
                    <a:pt x="935" y="1168"/>
                    <a:pt x="901" y="1235"/>
                  </a:cubicBezTo>
                  <a:cubicBezTo>
                    <a:pt x="868" y="1302"/>
                    <a:pt x="835" y="1369"/>
                    <a:pt x="768" y="1435"/>
                  </a:cubicBezTo>
                  <a:cubicBezTo>
                    <a:pt x="734" y="1502"/>
                    <a:pt x="668" y="1535"/>
                    <a:pt x="634" y="1569"/>
                  </a:cubicBezTo>
                  <a:cubicBezTo>
                    <a:pt x="568" y="1602"/>
                    <a:pt x="534" y="1602"/>
                    <a:pt x="468" y="1602"/>
                  </a:cubicBezTo>
                  <a:cubicBezTo>
                    <a:pt x="434" y="1602"/>
                    <a:pt x="368" y="1602"/>
                    <a:pt x="334" y="1569"/>
                  </a:cubicBezTo>
                  <a:cubicBezTo>
                    <a:pt x="301" y="1535"/>
                    <a:pt x="267" y="1502"/>
                    <a:pt x="267" y="1435"/>
                  </a:cubicBezTo>
                  <a:cubicBezTo>
                    <a:pt x="234" y="1369"/>
                    <a:pt x="234" y="1302"/>
                    <a:pt x="234" y="1235"/>
                  </a:cubicBezTo>
                  <a:cubicBezTo>
                    <a:pt x="234" y="1068"/>
                    <a:pt x="267" y="902"/>
                    <a:pt x="334" y="768"/>
                  </a:cubicBezTo>
                  <a:cubicBezTo>
                    <a:pt x="368" y="701"/>
                    <a:pt x="401" y="635"/>
                    <a:pt x="468" y="601"/>
                  </a:cubicBezTo>
                  <a:cubicBezTo>
                    <a:pt x="501" y="535"/>
                    <a:pt x="568" y="501"/>
                    <a:pt x="634" y="468"/>
                  </a:cubicBezTo>
                  <a:cubicBezTo>
                    <a:pt x="668" y="435"/>
                    <a:pt x="734" y="401"/>
                    <a:pt x="768" y="401"/>
                  </a:cubicBezTo>
                  <a:close/>
                  <a:moveTo>
                    <a:pt x="901" y="1"/>
                  </a:moveTo>
                  <a:cubicBezTo>
                    <a:pt x="801" y="1"/>
                    <a:pt x="701" y="34"/>
                    <a:pt x="634" y="101"/>
                  </a:cubicBezTo>
                  <a:cubicBezTo>
                    <a:pt x="534" y="134"/>
                    <a:pt x="468" y="201"/>
                    <a:pt x="401" y="301"/>
                  </a:cubicBezTo>
                  <a:cubicBezTo>
                    <a:pt x="334" y="401"/>
                    <a:pt x="267" y="501"/>
                    <a:pt x="201" y="601"/>
                  </a:cubicBezTo>
                  <a:cubicBezTo>
                    <a:pt x="134" y="701"/>
                    <a:pt x="101" y="835"/>
                    <a:pt x="67" y="968"/>
                  </a:cubicBezTo>
                  <a:cubicBezTo>
                    <a:pt x="34" y="1102"/>
                    <a:pt x="1" y="1202"/>
                    <a:pt x="1" y="1335"/>
                  </a:cubicBezTo>
                  <a:cubicBezTo>
                    <a:pt x="1" y="1469"/>
                    <a:pt x="34" y="1602"/>
                    <a:pt x="67" y="1702"/>
                  </a:cubicBezTo>
                  <a:cubicBezTo>
                    <a:pt x="101" y="1769"/>
                    <a:pt x="134" y="1836"/>
                    <a:pt x="201" y="1902"/>
                  </a:cubicBezTo>
                  <a:cubicBezTo>
                    <a:pt x="234" y="1936"/>
                    <a:pt x="301" y="1936"/>
                    <a:pt x="401" y="1936"/>
                  </a:cubicBezTo>
                  <a:cubicBezTo>
                    <a:pt x="468" y="1936"/>
                    <a:pt x="534" y="1902"/>
                    <a:pt x="601" y="1869"/>
                  </a:cubicBezTo>
                  <a:lnTo>
                    <a:pt x="634" y="1869"/>
                  </a:lnTo>
                  <a:lnTo>
                    <a:pt x="701" y="1836"/>
                  </a:lnTo>
                  <a:lnTo>
                    <a:pt x="368" y="2836"/>
                  </a:lnTo>
                  <a:cubicBezTo>
                    <a:pt x="368" y="2836"/>
                    <a:pt x="368" y="2836"/>
                    <a:pt x="368" y="2870"/>
                  </a:cubicBezTo>
                  <a:cubicBezTo>
                    <a:pt x="368" y="2903"/>
                    <a:pt x="368" y="2936"/>
                    <a:pt x="368" y="2936"/>
                  </a:cubicBezTo>
                  <a:lnTo>
                    <a:pt x="401" y="2936"/>
                  </a:lnTo>
                  <a:lnTo>
                    <a:pt x="534" y="2870"/>
                  </a:lnTo>
                  <a:cubicBezTo>
                    <a:pt x="568" y="2836"/>
                    <a:pt x="601" y="2836"/>
                    <a:pt x="601" y="2803"/>
                  </a:cubicBezTo>
                  <a:lnTo>
                    <a:pt x="634" y="2736"/>
                  </a:lnTo>
                  <a:lnTo>
                    <a:pt x="1068" y="1435"/>
                  </a:lnTo>
                  <a:cubicBezTo>
                    <a:pt x="1101" y="1402"/>
                    <a:pt x="1101" y="1335"/>
                    <a:pt x="1135" y="1269"/>
                  </a:cubicBezTo>
                  <a:cubicBezTo>
                    <a:pt x="1168" y="1202"/>
                    <a:pt x="1201" y="1135"/>
                    <a:pt x="1201" y="1035"/>
                  </a:cubicBezTo>
                  <a:cubicBezTo>
                    <a:pt x="1235" y="968"/>
                    <a:pt x="1268" y="902"/>
                    <a:pt x="1268" y="835"/>
                  </a:cubicBezTo>
                  <a:cubicBezTo>
                    <a:pt x="1268" y="768"/>
                    <a:pt x="1268" y="701"/>
                    <a:pt x="1268" y="635"/>
                  </a:cubicBezTo>
                  <a:cubicBezTo>
                    <a:pt x="1268" y="501"/>
                    <a:pt x="1235" y="401"/>
                    <a:pt x="1201" y="301"/>
                  </a:cubicBezTo>
                  <a:cubicBezTo>
                    <a:pt x="1201" y="201"/>
                    <a:pt x="1135" y="134"/>
                    <a:pt x="1101" y="68"/>
                  </a:cubicBezTo>
                  <a:cubicBezTo>
                    <a:pt x="1035" y="34"/>
                    <a:pt x="968" y="1"/>
                    <a:pt x="901"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41"/>
            <p:cNvSpPr/>
            <p:nvPr/>
          </p:nvSpPr>
          <p:spPr>
            <a:xfrm>
              <a:off x="3767850" y="3111000"/>
              <a:ext cx="31725" cy="77100"/>
            </a:xfrm>
            <a:custGeom>
              <a:avLst/>
              <a:gdLst/>
              <a:ahLst/>
              <a:cxnLst/>
              <a:rect l="l" t="t" r="r" b="b"/>
              <a:pathLst>
                <a:path w="1269" h="3084" extrusionOk="0">
                  <a:moveTo>
                    <a:pt x="1102" y="1"/>
                  </a:moveTo>
                  <a:lnTo>
                    <a:pt x="134" y="568"/>
                  </a:lnTo>
                  <a:cubicBezTo>
                    <a:pt x="101" y="568"/>
                    <a:pt x="101" y="601"/>
                    <a:pt x="68" y="634"/>
                  </a:cubicBezTo>
                  <a:cubicBezTo>
                    <a:pt x="68" y="634"/>
                    <a:pt x="68" y="668"/>
                    <a:pt x="68" y="701"/>
                  </a:cubicBezTo>
                  <a:lnTo>
                    <a:pt x="68" y="835"/>
                  </a:lnTo>
                  <a:cubicBezTo>
                    <a:pt x="68" y="868"/>
                    <a:pt x="68" y="868"/>
                    <a:pt x="68" y="901"/>
                  </a:cubicBezTo>
                  <a:lnTo>
                    <a:pt x="134" y="901"/>
                  </a:lnTo>
                  <a:lnTo>
                    <a:pt x="835" y="501"/>
                  </a:lnTo>
                  <a:lnTo>
                    <a:pt x="835" y="501"/>
                  </a:lnTo>
                  <a:lnTo>
                    <a:pt x="401" y="1502"/>
                  </a:lnTo>
                  <a:lnTo>
                    <a:pt x="368" y="1568"/>
                  </a:lnTo>
                  <a:cubicBezTo>
                    <a:pt x="368" y="1568"/>
                    <a:pt x="368" y="1602"/>
                    <a:pt x="368" y="1635"/>
                  </a:cubicBezTo>
                  <a:lnTo>
                    <a:pt x="368" y="1769"/>
                  </a:lnTo>
                  <a:cubicBezTo>
                    <a:pt x="368" y="1769"/>
                    <a:pt x="368" y="1802"/>
                    <a:pt x="368" y="1835"/>
                  </a:cubicBezTo>
                  <a:lnTo>
                    <a:pt x="401" y="1835"/>
                  </a:lnTo>
                  <a:lnTo>
                    <a:pt x="635" y="1702"/>
                  </a:lnTo>
                  <a:cubicBezTo>
                    <a:pt x="668" y="1668"/>
                    <a:pt x="735" y="1635"/>
                    <a:pt x="768" y="1635"/>
                  </a:cubicBezTo>
                  <a:lnTo>
                    <a:pt x="902" y="1635"/>
                  </a:lnTo>
                  <a:cubicBezTo>
                    <a:pt x="935" y="1668"/>
                    <a:pt x="968" y="1702"/>
                    <a:pt x="968" y="1735"/>
                  </a:cubicBezTo>
                  <a:cubicBezTo>
                    <a:pt x="1002" y="1802"/>
                    <a:pt x="1002" y="1869"/>
                    <a:pt x="1002" y="1935"/>
                  </a:cubicBezTo>
                  <a:cubicBezTo>
                    <a:pt x="1002" y="2002"/>
                    <a:pt x="1002" y="2069"/>
                    <a:pt x="968" y="2169"/>
                  </a:cubicBezTo>
                  <a:cubicBezTo>
                    <a:pt x="968" y="2236"/>
                    <a:pt x="935" y="2302"/>
                    <a:pt x="902" y="2369"/>
                  </a:cubicBezTo>
                  <a:cubicBezTo>
                    <a:pt x="868" y="2402"/>
                    <a:pt x="802" y="2469"/>
                    <a:pt x="768" y="2502"/>
                  </a:cubicBezTo>
                  <a:cubicBezTo>
                    <a:pt x="735" y="2569"/>
                    <a:pt x="668" y="2602"/>
                    <a:pt x="635" y="2636"/>
                  </a:cubicBezTo>
                  <a:cubicBezTo>
                    <a:pt x="568" y="2669"/>
                    <a:pt x="501" y="2703"/>
                    <a:pt x="435" y="2703"/>
                  </a:cubicBezTo>
                  <a:lnTo>
                    <a:pt x="335" y="2703"/>
                  </a:lnTo>
                  <a:cubicBezTo>
                    <a:pt x="301" y="2703"/>
                    <a:pt x="268" y="2669"/>
                    <a:pt x="268" y="2636"/>
                  </a:cubicBezTo>
                  <a:cubicBezTo>
                    <a:pt x="234" y="2602"/>
                    <a:pt x="234" y="2569"/>
                    <a:pt x="201" y="2536"/>
                  </a:cubicBezTo>
                  <a:cubicBezTo>
                    <a:pt x="201" y="2502"/>
                    <a:pt x="201" y="2502"/>
                    <a:pt x="201" y="2502"/>
                  </a:cubicBezTo>
                  <a:lnTo>
                    <a:pt x="168" y="2502"/>
                  </a:lnTo>
                  <a:lnTo>
                    <a:pt x="34" y="2569"/>
                  </a:lnTo>
                  <a:cubicBezTo>
                    <a:pt x="34" y="2569"/>
                    <a:pt x="1" y="2569"/>
                    <a:pt x="1" y="2602"/>
                  </a:cubicBezTo>
                  <a:cubicBezTo>
                    <a:pt x="1" y="2636"/>
                    <a:pt x="1" y="2636"/>
                    <a:pt x="1" y="2669"/>
                  </a:cubicBezTo>
                  <a:cubicBezTo>
                    <a:pt x="1" y="2736"/>
                    <a:pt x="1" y="2836"/>
                    <a:pt x="34" y="2903"/>
                  </a:cubicBezTo>
                  <a:cubicBezTo>
                    <a:pt x="68" y="2936"/>
                    <a:pt x="101" y="3003"/>
                    <a:pt x="168" y="3036"/>
                  </a:cubicBezTo>
                  <a:cubicBezTo>
                    <a:pt x="215" y="3060"/>
                    <a:pt x="262" y="3083"/>
                    <a:pt x="309" y="3083"/>
                  </a:cubicBezTo>
                  <a:cubicBezTo>
                    <a:pt x="329" y="3083"/>
                    <a:pt x="348" y="3079"/>
                    <a:pt x="368" y="3069"/>
                  </a:cubicBezTo>
                  <a:cubicBezTo>
                    <a:pt x="468" y="3069"/>
                    <a:pt x="568" y="3036"/>
                    <a:pt x="635" y="2969"/>
                  </a:cubicBezTo>
                  <a:cubicBezTo>
                    <a:pt x="735" y="2936"/>
                    <a:pt x="802" y="2869"/>
                    <a:pt x="868" y="2769"/>
                  </a:cubicBezTo>
                  <a:cubicBezTo>
                    <a:pt x="968" y="2703"/>
                    <a:pt x="1035" y="2602"/>
                    <a:pt x="1068" y="2502"/>
                  </a:cubicBezTo>
                  <a:cubicBezTo>
                    <a:pt x="1135" y="2402"/>
                    <a:pt x="1168" y="2302"/>
                    <a:pt x="1202" y="2169"/>
                  </a:cubicBezTo>
                  <a:cubicBezTo>
                    <a:pt x="1235" y="2035"/>
                    <a:pt x="1269" y="1902"/>
                    <a:pt x="1269" y="1802"/>
                  </a:cubicBezTo>
                  <a:cubicBezTo>
                    <a:pt x="1269" y="1702"/>
                    <a:pt x="1235" y="1602"/>
                    <a:pt x="1235" y="1502"/>
                  </a:cubicBezTo>
                  <a:cubicBezTo>
                    <a:pt x="1202" y="1435"/>
                    <a:pt x="1168" y="1368"/>
                    <a:pt x="1102" y="1302"/>
                  </a:cubicBezTo>
                  <a:cubicBezTo>
                    <a:pt x="1068" y="1268"/>
                    <a:pt x="1002" y="1268"/>
                    <a:pt x="935" y="1268"/>
                  </a:cubicBezTo>
                  <a:cubicBezTo>
                    <a:pt x="835" y="1268"/>
                    <a:pt x="768" y="1302"/>
                    <a:pt x="701" y="1335"/>
                  </a:cubicBezTo>
                  <a:lnTo>
                    <a:pt x="1135" y="334"/>
                  </a:lnTo>
                  <a:cubicBezTo>
                    <a:pt x="1168" y="334"/>
                    <a:pt x="1168" y="301"/>
                    <a:pt x="1168" y="267"/>
                  </a:cubicBezTo>
                  <a:cubicBezTo>
                    <a:pt x="1168" y="234"/>
                    <a:pt x="1168" y="201"/>
                    <a:pt x="1168" y="201"/>
                  </a:cubicBezTo>
                  <a:lnTo>
                    <a:pt x="1168" y="67"/>
                  </a:lnTo>
                  <a:cubicBezTo>
                    <a:pt x="1168" y="34"/>
                    <a:pt x="1168" y="1"/>
                    <a:pt x="1168"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41"/>
            <p:cNvSpPr/>
            <p:nvPr/>
          </p:nvSpPr>
          <p:spPr>
            <a:xfrm>
              <a:off x="3729500" y="3124850"/>
              <a:ext cx="381125" cy="230025"/>
            </a:xfrm>
            <a:custGeom>
              <a:avLst/>
              <a:gdLst/>
              <a:ahLst/>
              <a:cxnLst/>
              <a:rect l="l" t="t" r="r" b="b"/>
              <a:pathLst>
                <a:path w="15245" h="9201" extrusionOk="0">
                  <a:moveTo>
                    <a:pt x="15091" y="0"/>
                  </a:moveTo>
                  <a:cubicBezTo>
                    <a:pt x="15048" y="0"/>
                    <a:pt x="14998" y="15"/>
                    <a:pt x="14945" y="47"/>
                  </a:cubicBezTo>
                  <a:lnTo>
                    <a:pt x="301" y="8520"/>
                  </a:lnTo>
                  <a:cubicBezTo>
                    <a:pt x="134" y="8620"/>
                    <a:pt x="34" y="8820"/>
                    <a:pt x="1" y="9020"/>
                  </a:cubicBezTo>
                  <a:cubicBezTo>
                    <a:pt x="1" y="9133"/>
                    <a:pt x="62" y="9201"/>
                    <a:pt x="154" y="9201"/>
                  </a:cubicBezTo>
                  <a:cubicBezTo>
                    <a:pt x="197" y="9201"/>
                    <a:pt x="247" y="9186"/>
                    <a:pt x="301" y="9154"/>
                  </a:cubicBezTo>
                  <a:lnTo>
                    <a:pt x="14945" y="681"/>
                  </a:lnTo>
                  <a:cubicBezTo>
                    <a:pt x="15111" y="581"/>
                    <a:pt x="15245" y="381"/>
                    <a:pt x="15245" y="180"/>
                  </a:cubicBezTo>
                  <a:cubicBezTo>
                    <a:pt x="15245" y="67"/>
                    <a:pt x="15183" y="0"/>
                    <a:pt x="15091"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41"/>
            <p:cNvSpPr/>
            <p:nvPr/>
          </p:nvSpPr>
          <p:spPr>
            <a:xfrm>
              <a:off x="3729500" y="3044775"/>
              <a:ext cx="97600" cy="65750"/>
            </a:xfrm>
            <a:custGeom>
              <a:avLst/>
              <a:gdLst/>
              <a:ahLst/>
              <a:cxnLst/>
              <a:rect l="l" t="t" r="r" b="b"/>
              <a:pathLst>
                <a:path w="3904" h="2630" extrusionOk="0">
                  <a:moveTo>
                    <a:pt x="3750" y="1"/>
                  </a:moveTo>
                  <a:cubicBezTo>
                    <a:pt x="3707" y="1"/>
                    <a:pt x="3657" y="16"/>
                    <a:pt x="3603" y="48"/>
                  </a:cubicBezTo>
                  <a:lnTo>
                    <a:pt x="301" y="1949"/>
                  </a:lnTo>
                  <a:cubicBezTo>
                    <a:pt x="134" y="2049"/>
                    <a:pt x="34" y="2249"/>
                    <a:pt x="1" y="2449"/>
                  </a:cubicBezTo>
                  <a:cubicBezTo>
                    <a:pt x="1" y="2563"/>
                    <a:pt x="62" y="2630"/>
                    <a:pt x="154" y="2630"/>
                  </a:cubicBezTo>
                  <a:cubicBezTo>
                    <a:pt x="197" y="2630"/>
                    <a:pt x="247" y="2615"/>
                    <a:pt x="301" y="2583"/>
                  </a:cubicBezTo>
                  <a:lnTo>
                    <a:pt x="3603" y="682"/>
                  </a:lnTo>
                  <a:cubicBezTo>
                    <a:pt x="3770" y="581"/>
                    <a:pt x="3870" y="415"/>
                    <a:pt x="3903" y="181"/>
                  </a:cubicBezTo>
                  <a:cubicBezTo>
                    <a:pt x="3903" y="68"/>
                    <a:pt x="3842" y="1"/>
                    <a:pt x="3750"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41"/>
            <p:cNvSpPr/>
            <p:nvPr/>
          </p:nvSpPr>
          <p:spPr>
            <a:xfrm>
              <a:off x="4279900" y="2526750"/>
              <a:ext cx="48375" cy="134800"/>
            </a:xfrm>
            <a:custGeom>
              <a:avLst/>
              <a:gdLst/>
              <a:ahLst/>
              <a:cxnLst/>
              <a:rect l="l" t="t" r="r" b="b"/>
              <a:pathLst>
                <a:path w="1935" h="5392" extrusionOk="0">
                  <a:moveTo>
                    <a:pt x="1109" y="1"/>
                  </a:moveTo>
                  <a:cubicBezTo>
                    <a:pt x="718" y="1"/>
                    <a:pt x="331" y="121"/>
                    <a:pt x="0" y="354"/>
                  </a:cubicBezTo>
                  <a:lnTo>
                    <a:pt x="0" y="5391"/>
                  </a:lnTo>
                  <a:lnTo>
                    <a:pt x="1935" y="187"/>
                  </a:lnTo>
                  <a:cubicBezTo>
                    <a:pt x="1671" y="62"/>
                    <a:pt x="1389" y="1"/>
                    <a:pt x="1109" y="1"/>
                  </a:cubicBez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41"/>
            <p:cNvSpPr/>
            <p:nvPr/>
          </p:nvSpPr>
          <p:spPr>
            <a:xfrm>
              <a:off x="4231525" y="2535600"/>
              <a:ext cx="48400" cy="126775"/>
            </a:xfrm>
            <a:custGeom>
              <a:avLst/>
              <a:gdLst/>
              <a:ahLst/>
              <a:cxnLst/>
              <a:rect l="l" t="t" r="r" b="b"/>
              <a:pathLst>
                <a:path w="1936" h="5071" extrusionOk="0">
                  <a:moveTo>
                    <a:pt x="1935" y="0"/>
                  </a:moveTo>
                  <a:cubicBezTo>
                    <a:pt x="1135" y="500"/>
                    <a:pt x="468" y="1234"/>
                    <a:pt x="1" y="2068"/>
                  </a:cubicBezTo>
                  <a:lnTo>
                    <a:pt x="1935" y="5070"/>
                  </a:lnTo>
                  <a:lnTo>
                    <a:pt x="1935" y="0"/>
                  </a:ln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41"/>
            <p:cNvSpPr/>
            <p:nvPr/>
          </p:nvSpPr>
          <p:spPr>
            <a:xfrm>
              <a:off x="4201500" y="2587300"/>
              <a:ext cx="78425" cy="80900"/>
            </a:xfrm>
            <a:custGeom>
              <a:avLst/>
              <a:gdLst/>
              <a:ahLst/>
              <a:cxnLst/>
              <a:rect l="l" t="t" r="r" b="b"/>
              <a:pathLst>
                <a:path w="3137" h="3236" extrusionOk="0">
                  <a:moveTo>
                    <a:pt x="1202" y="0"/>
                  </a:moveTo>
                  <a:cubicBezTo>
                    <a:pt x="634" y="1001"/>
                    <a:pt x="234" y="2102"/>
                    <a:pt x="1" y="3236"/>
                  </a:cubicBezTo>
                  <a:lnTo>
                    <a:pt x="3136" y="3002"/>
                  </a:lnTo>
                  <a:lnTo>
                    <a:pt x="1202" y="0"/>
                  </a:ln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41"/>
            <p:cNvSpPr/>
            <p:nvPr/>
          </p:nvSpPr>
          <p:spPr>
            <a:xfrm>
              <a:off x="4201500" y="2535600"/>
              <a:ext cx="78425" cy="132600"/>
            </a:xfrm>
            <a:custGeom>
              <a:avLst/>
              <a:gdLst/>
              <a:ahLst/>
              <a:cxnLst/>
              <a:rect l="l" t="t" r="r" b="b"/>
              <a:pathLst>
                <a:path w="3137" h="5304" extrusionOk="0">
                  <a:moveTo>
                    <a:pt x="3136" y="0"/>
                  </a:moveTo>
                  <a:cubicBezTo>
                    <a:pt x="2336" y="500"/>
                    <a:pt x="1669" y="1234"/>
                    <a:pt x="1202" y="2068"/>
                  </a:cubicBezTo>
                  <a:cubicBezTo>
                    <a:pt x="634" y="3069"/>
                    <a:pt x="234" y="4170"/>
                    <a:pt x="1" y="5304"/>
                  </a:cubicBezTo>
                  <a:lnTo>
                    <a:pt x="3136" y="5070"/>
                  </a:lnTo>
                  <a:lnTo>
                    <a:pt x="3136"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41"/>
            <p:cNvSpPr/>
            <p:nvPr/>
          </p:nvSpPr>
          <p:spPr>
            <a:xfrm>
              <a:off x="4279900" y="2531425"/>
              <a:ext cx="77575" cy="130125"/>
            </a:xfrm>
            <a:custGeom>
              <a:avLst/>
              <a:gdLst/>
              <a:ahLst/>
              <a:cxnLst/>
              <a:rect l="l" t="t" r="r" b="b"/>
              <a:pathLst>
                <a:path w="3103" h="5205" extrusionOk="0">
                  <a:moveTo>
                    <a:pt x="1935" y="0"/>
                  </a:moveTo>
                  <a:lnTo>
                    <a:pt x="0" y="5204"/>
                  </a:lnTo>
                  <a:lnTo>
                    <a:pt x="3102" y="1835"/>
                  </a:lnTo>
                  <a:cubicBezTo>
                    <a:pt x="3002" y="1068"/>
                    <a:pt x="2569" y="401"/>
                    <a:pt x="1935" y="0"/>
                  </a:cubicBez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41"/>
            <p:cNvSpPr/>
            <p:nvPr/>
          </p:nvSpPr>
          <p:spPr>
            <a:xfrm>
              <a:off x="4197325" y="2661525"/>
              <a:ext cx="82600" cy="85075"/>
            </a:xfrm>
            <a:custGeom>
              <a:avLst/>
              <a:gdLst/>
              <a:ahLst/>
              <a:cxnLst/>
              <a:rect l="l" t="t" r="r" b="b"/>
              <a:pathLst>
                <a:path w="3304" h="3403" extrusionOk="0">
                  <a:moveTo>
                    <a:pt x="3303" y="0"/>
                  </a:moveTo>
                  <a:lnTo>
                    <a:pt x="168" y="234"/>
                  </a:lnTo>
                  <a:cubicBezTo>
                    <a:pt x="68" y="801"/>
                    <a:pt x="34" y="1368"/>
                    <a:pt x="34" y="1901"/>
                  </a:cubicBezTo>
                  <a:cubicBezTo>
                    <a:pt x="1" y="2402"/>
                    <a:pt x="68" y="2902"/>
                    <a:pt x="168" y="3402"/>
                  </a:cubicBezTo>
                  <a:lnTo>
                    <a:pt x="3303" y="0"/>
                  </a:ln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41"/>
            <p:cNvSpPr/>
            <p:nvPr/>
          </p:nvSpPr>
          <p:spPr>
            <a:xfrm>
              <a:off x="4279900" y="2655675"/>
              <a:ext cx="78400" cy="80925"/>
            </a:xfrm>
            <a:custGeom>
              <a:avLst/>
              <a:gdLst/>
              <a:ahLst/>
              <a:cxnLst/>
              <a:rect l="l" t="t" r="r" b="b"/>
              <a:pathLst>
                <a:path w="3136" h="3237" extrusionOk="0">
                  <a:moveTo>
                    <a:pt x="3136" y="1"/>
                  </a:moveTo>
                  <a:lnTo>
                    <a:pt x="0" y="267"/>
                  </a:lnTo>
                  <a:lnTo>
                    <a:pt x="1935" y="3236"/>
                  </a:lnTo>
                  <a:cubicBezTo>
                    <a:pt x="2502" y="2235"/>
                    <a:pt x="2902" y="1135"/>
                    <a:pt x="3136" y="1"/>
                  </a:cubicBez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41"/>
            <p:cNvSpPr/>
            <p:nvPr/>
          </p:nvSpPr>
          <p:spPr>
            <a:xfrm>
              <a:off x="4231525" y="2662350"/>
              <a:ext cx="48400" cy="134775"/>
            </a:xfrm>
            <a:custGeom>
              <a:avLst/>
              <a:gdLst/>
              <a:ahLst/>
              <a:cxnLst/>
              <a:rect l="l" t="t" r="r" b="b"/>
              <a:pathLst>
                <a:path w="1936" h="5391" extrusionOk="0">
                  <a:moveTo>
                    <a:pt x="1935" y="0"/>
                  </a:moveTo>
                  <a:lnTo>
                    <a:pt x="1" y="5204"/>
                  </a:lnTo>
                  <a:cubicBezTo>
                    <a:pt x="265" y="5329"/>
                    <a:pt x="547" y="5391"/>
                    <a:pt x="826" y="5391"/>
                  </a:cubicBezTo>
                  <a:cubicBezTo>
                    <a:pt x="1217" y="5391"/>
                    <a:pt x="1605" y="5271"/>
                    <a:pt x="1935" y="5037"/>
                  </a:cubicBezTo>
                  <a:lnTo>
                    <a:pt x="1935" y="0"/>
                  </a:ln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41"/>
            <p:cNvSpPr/>
            <p:nvPr/>
          </p:nvSpPr>
          <p:spPr>
            <a:xfrm>
              <a:off x="4201500" y="2662350"/>
              <a:ext cx="78425" cy="130125"/>
            </a:xfrm>
            <a:custGeom>
              <a:avLst/>
              <a:gdLst/>
              <a:ahLst/>
              <a:cxnLst/>
              <a:rect l="l" t="t" r="r" b="b"/>
              <a:pathLst>
                <a:path w="3137" h="5205" extrusionOk="0">
                  <a:moveTo>
                    <a:pt x="3136" y="0"/>
                  </a:moveTo>
                  <a:lnTo>
                    <a:pt x="1" y="3369"/>
                  </a:lnTo>
                  <a:cubicBezTo>
                    <a:pt x="134" y="4103"/>
                    <a:pt x="568" y="4770"/>
                    <a:pt x="1202" y="5204"/>
                  </a:cubicBezTo>
                  <a:lnTo>
                    <a:pt x="3136" y="0"/>
                  </a:ln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41"/>
            <p:cNvSpPr/>
            <p:nvPr/>
          </p:nvSpPr>
          <p:spPr>
            <a:xfrm>
              <a:off x="4279900" y="2578125"/>
              <a:ext cx="82575" cy="84250"/>
            </a:xfrm>
            <a:custGeom>
              <a:avLst/>
              <a:gdLst/>
              <a:ahLst/>
              <a:cxnLst/>
              <a:rect l="l" t="t" r="r" b="b"/>
              <a:pathLst>
                <a:path w="3303" h="3370" extrusionOk="0">
                  <a:moveTo>
                    <a:pt x="3136" y="0"/>
                  </a:moveTo>
                  <a:lnTo>
                    <a:pt x="0" y="3369"/>
                  </a:lnTo>
                  <a:lnTo>
                    <a:pt x="3136" y="3136"/>
                  </a:lnTo>
                  <a:cubicBezTo>
                    <a:pt x="3236" y="2569"/>
                    <a:pt x="3303" y="2002"/>
                    <a:pt x="3303" y="1468"/>
                  </a:cubicBezTo>
                  <a:cubicBezTo>
                    <a:pt x="3303" y="968"/>
                    <a:pt x="3236" y="467"/>
                    <a:pt x="3136" y="0"/>
                  </a:cubicBez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41"/>
            <p:cNvSpPr/>
            <p:nvPr/>
          </p:nvSpPr>
          <p:spPr>
            <a:xfrm>
              <a:off x="4279900" y="2662350"/>
              <a:ext cx="48375" cy="125950"/>
            </a:xfrm>
            <a:custGeom>
              <a:avLst/>
              <a:gdLst/>
              <a:ahLst/>
              <a:cxnLst/>
              <a:rect l="l" t="t" r="r" b="b"/>
              <a:pathLst>
                <a:path w="1935" h="5038" extrusionOk="0">
                  <a:moveTo>
                    <a:pt x="0" y="0"/>
                  </a:moveTo>
                  <a:lnTo>
                    <a:pt x="0" y="5037"/>
                  </a:lnTo>
                  <a:cubicBezTo>
                    <a:pt x="801" y="4537"/>
                    <a:pt x="1468" y="3803"/>
                    <a:pt x="1935" y="2969"/>
                  </a:cubicBezTo>
                  <a:lnTo>
                    <a:pt x="0" y="0"/>
                  </a:ln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41"/>
            <p:cNvSpPr/>
            <p:nvPr/>
          </p:nvSpPr>
          <p:spPr>
            <a:xfrm>
              <a:off x="4231525" y="2804600"/>
              <a:ext cx="96750" cy="65775"/>
            </a:xfrm>
            <a:custGeom>
              <a:avLst/>
              <a:gdLst/>
              <a:ahLst/>
              <a:cxnLst/>
              <a:rect l="l" t="t" r="r" b="b"/>
              <a:pathLst>
                <a:path w="3870" h="2631" extrusionOk="0">
                  <a:moveTo>
                    <a:pt x="3717" y="1"/>
                  </a:moveTo>
                  <a:cubicBezTo>
                    <a:pt x="3673" y="1"/>
                    <a:pt x="3623" y="16"/>
                    <a:pt x="3570" y="48"/>
                  </a:cubicBezTo>
                  <a:lnTo>
                    <a:pt x="301" y="1949"/>
                  </a:lnTo>
                  <a:cubicBezTo>
                    <a:pt x="134" y="2049"/>
                    <a:pt x="1" y="2216"/>
                    <a:pt x="1" y="2450"/>
                  </a:cubicBezTo>
                  <a:cubicBezTo>
                    <a:pt x="1" y="2563"/>
                    <a:pt x="62" y="2630"/>
                    <a:pt x="154" y="2630"/>
                  </a:cubicBezTo>
                  <a:cubicBezTo>
                    <a:pt x="197" y="2630"/>
                    <a:pt x="247" y="2615"/>
                    <a:pt x="301" y="2583"/>
                  </a:cubicBezTo>
                  <a:lnTo>
                    <a:pt x="3570" y="682"/>
                  </a:lnTo>
                  <a:cubicBezTo>
                    <a:pt x="3737" y="582"/>
                    <a:pt x="3870" y="381"/>
                    <a:pt x="3870" y="181"/>
                  </a:cubicBezTo>
                  <a:cubicBezTo>
                    <a:pt x="3870" y="68"/>
                    <a:pt x="3808" y="1"/>
                    <a:pt x="3717"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41"/>
            <p:cNvSpPr/>
            <p:nvPr/>
          </p:nvSpPr>
          <p:spPr>
            <a:xfrm>
              <a:off x="4213175" y="2843000"/>
              <a:ext cx="133450" cy="87375"/>
            </a:xfrm>
            <a:custGeom>
              <a:avLst/>
              <a:gdLst/>
              <a:ahLst/>
              <a:cxnLst/>
              <a:rect l="l" t="t" r="r" b="b"/>
              <a:pathLst>
                <a:path w="5338" h="3495" extrusionOk="0">
                  <a:moveTo>
                    <a:pt x="5180" y="0"/>
                  </a:moveTo>
                  <a:cubicBezTo>
                    <a:pt x="5138" y="0"/>
                    <a:pt x="5089" y="15"/>
                    <a:pt x="5038" y="46"/>
                  </a:cubicBezTo>
                  <a:lnTo>
                    <a:pt x="301" y="2782"/>
                  </a:lnTo>
                  <a:cubicBezTo>
                    <a:pt x="134" y="2882"/>
                    <a:pt x="34" y="3082"/>
                    <a:pt x="1" y="3282"/>
                  </a:cubicBezTo>
                  <a:cubicBezTo>
                    <a:pt x="1" y="3420"/>
                    <a:pt x="64" y="3495"/>
                    <a:pt x="159" y="3495"/>
                  </a:cubicBezTo>
                  <a:cubicBezTo>
                    <a:pt x="201" y="3495"/>
                    <a:pt x="249" y="3480"/>
                    <a:pt x="301" y="3449"/>
                  </a:cubicBezTo>
                  <a:lnTo>
                    <a:pt x="5038" y="713"/>
                  </a:lnTo>
                  <a:cubicBezTo>
                    <a:pt x="5204" y="580"/>
                    <a:pt x="5338" y="413"/>
                    <a:pt x="5338" y="213"/>
                  </a:cubicBezTo>
                  <a:cubicBezTo>
                    <a:pt x="5338" y="75"/>
                    <a:pt x="5274" y="0"/>
                    <a:pt x="5180"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41"/>
            <p:cNvSpPr/>
            <p:nvPr/>
          </p:nvSpPr>
          <p:spPr>
            <a:xfrm>
              <a:off x="4213175" y="2891875"/>
              <a:ext cx="133450" cy="86900"/>
            </a:xfrm>
            <a:custGeom>
              <a:avLst/>
              <a:gdLst/>
              <a:ahLst/>
              <a:cxnLst/>
              <a:rect l="l" t="t" r="r" b="b"/>
              <a:pathLst>
                <a:path w="5338" h="3476" extrusionOk="0">
                  <a:moveTo>
                    <a:pt x="5158" y="0"/>
                  </a:moveTo>
                  <a:cubicBezTo>
                    <a:pt x="5122" y="0"/>
                    <a:pt x="5081" y="9"/>
                    <a:pt x="5038" y="26"/>
                  </a:cubicBezTo>
                  <a:lnTo>
                    <a:pt x="301" y="2795"/>
                  </a:lnTo>
                  <a:cubicBezTo>
                    <a:pt x="134" y="2895"/>
                    <a:pt x="34" y="3095"/>
                    <a:pt x="1" y="3295"/>
                  </a:cubicBezTo>
                  <a:cubicBezTo>
                    <a:pt x="1" y="3408"/>
                    <a:pt x="62" y="3475"/>
                    <a:pt x="154" y="3475"/>
                  </a:cubicBezTo>
                  <a:cubicBezTo>
                    <a:pt x="197" y="3475"/>
                    <a:pt x="247" y="3461"/>
                    <a:pt x="301" y="3428"/>
                  </a:cubicBezTo>
                  <a:lnTo>
                    <a:pt x="5038" y="693"/>
                  </a:lnTo>
                  <a:cubicBezTo>
                    <a:pt x="5204" y="593"/>
                    <a:pt x="5338" y="393"/>
                    <a:pt x="5338" y="193"/>
                  </a:cubicBezTo>
                  <a:cubicBezTo>
                    <a:pt x="5338" y="69"/>
                    <a:pt x="5264" y="0"/>
                    <a:pt x="5158"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41"/>
            <p:cNvSpPr/>
            <p:nvPr/>
          </p:nvSpPr>
          <p:spPr>
            <a:xfrm>
              <a:off x="4213175" y="2941375"/>
              <a:ext cx="133450" cy="86900"/>
            </a:xfrm>
            <a:custGeom>
              <a:avLst/>
              <a:gdLst/>
              <a:ahLst/>
              <a:cxnLst/>
              <a:rect l="l" t="t" r="r" b="b"/>
              <a:pathLst>
                <a:path w="5338" h="3476" extrusionOk="0">
                  <a:moveTo>
                    <a:pt x="5184" y="0"/>
                  </a:moveTo>
                  <a:cubicBezTo>
                    <a:pt x="5141" y="0"/>
                    <a:pt x="5091" y="15"/>
                    <a:pt x="5038" y="47"/>
                  </a:cubicBezTo>
                  <a:lnTo>
                    <a:pt x="301" y="2783"/>
                  </a:lnTo>
                  <a:cubicBezTo>
                    <a:pt x="134" y="2883"/>
                    <a:pt x="34" y="3083"/>
                    <a:pt x="1" y="3283"/>
                  </a:cubicBezTo>
                  <a:cubicBezTo>
                    <a:pt x="1" y="3407"/>
                    <a:pt x="74" y="3475"/>
                    <a:pt x="180" y="3475"/>
                  </a:cubicBezTo>
                  <a:cubicBezTo>
                    <a:pt x="217" y="3475"/>
                    <a:pt x="258" y="3467"/>
                    <a:pt x="301" y="3450"/>
                  </a:cubicBezTo>
                  <a:lnTo>
                    <a:pt x="5038" y="681"/>
                  </a:lnTo>
                  <a:cubicBezTo>
                    <a:pt x="5204" y="581"/>
                    <a:pt x="5338" y="414"/>
                    <a:pt x="5338" y="181"/>
                  </a:cubicBezTo>
                  <a:cubicBezTo>
                    <a:pt x="5338" y="68"/>
                    <a:pt x="5276" y="0"/>
                    <a:pt x="5184"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41"/>
            <p:cNvSpPr/>
            <p:nvPr/>
          </p:nvSpPr>
          <p:spPr>
            <a:xfrm>
              <a:off x="4575950" y="2355125"/>
              <a:ext cx="48375" cy="134625"/>
            </a:xfrm>
            <a:custGeom>
              <a:avLst/>
              <a:gdLst/>
              <a:ahLst/>
              <a:cxnLst/>
              <a:rect l="l" t="t" r="r" b="b"/>
              <a:pathLst>
                <a:path w="1935" h="5385" extrusionOk="0">
                  <a:moveTo>
                    <a:pt x="1103" y="1"/>
                  </a:moveTo>
                  <a:cubicBezTo>
                    <a:pt x="725" y="1"/>
                    <a:pt x="341" y="120"/>
                    <a:pt x="0" y="348"/>
                  </a:cubicBezTo>
                  <a:lnTo>
                    <a:pt x="0" y="5384"/>
                  </a:lnTo>
                  <a:lnTo>
                    <a:pt x="1935" y="214"/>
                  </a:lnTo>
                  <a:cubicBezTo>
                    <a:pt x="1675" y="70"/>
                    <a:pt x="1391" y="1"/>
                    <a:pt x="1103" y="1"/>
                  </a:cubicBez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41"/>
            <p:cNvSpPr/>
            <p:nvPr/>
          </p:nvSpPr>
          <p:spPr>
            <a:xfrm>
              <a:off x="4528400" y="2363800"/>
              <a:ext cx="47575" cy="125950"/>
            </a:xfrm>
            <a:custGeom>
              <a:avLst/>
              <a:gdLst/>
              <a:ahLst/>
              <a:cxnLst/>
              <a:rect l="l" t="t" r="r" b="b"/>
              <a:pathLst>
                <a:path w="1903" h="5038" extrusionOk="0">
                  <a:moveTo>
                    <a:pt x="1902" y="1"/>
                  </a:moveTo>
                  <a:cubicBezTo>
                    <a:pt x="1101" y="501"/>
                    <a:pt x="434" y="1235"/>
                    <a:pt x="1" y="2069"/>
                  </a:cubicBezTo>
                  <a:lnTo>
                    <a:pt x="1902" y="5037"/>
                  </a:lnTo>
                  <a:lnTo>
                    <a:pt x="1902" y="1"/>
                  </a:ln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41"/>
            <p:cNvSpPr/>
            <p:nvPr/>
          </p:nvSpPr>
          <p:spPr>
            <a:xfrm>
              <a:off x="4498375" y="2415500"/>
              <a:ext cx="78425" cy="80925"/>
            </a:xfrm>
            <a:custGeom>
              <a:avLst/>
              <a:gdLst/>
              <a:ahLst/>
              <a:cxnLst/>
              <a:rect l="l" t="t" r="r" b="b"/>
              <a:pathLst>
                <a:path w="3137" h="3237" extrusionOk="0">
                  <a:moveTo>
                    <a:pt x="1202" y="1"/>
                  </a:moveTo>
                  <a:cubicBezTo>
                    <a:pt x="601" y="1001"/>
                    <a:pt x="201" y="2102"/>
                    <a:pt x="1" y="3236"/>
                  </a:cubicBezTo>
                  <a:lnTo>
                    <a:pt x="3136" y="3003"/>
                  </a:lnTo>
                  <a:lnTo>
                    <a:pt x="1202" y="1"/>
                  </a:ln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41"/>
            <p:cNvSpPr/>
            <p:nvPr/>
          </p:nvSpPr>
          <p:spPr>
            <a:xfrm>
              <a:off x="4576775" y="2360475"/>
              <a:ext cx="77575" cy="130100"/>
            </a:xfrm>
            <a:custGeom>
              <a:avLst/>
              <a:gdLst/>
              <a:ahLst/>
              <a:cxnLst/>
              <a:rect l="l" t="t" r="r" b="b"/>
              <a:pathLst>
                <a:path w="3103" h="5204" extrusionOk="0">
                  <a:moveTo>
                    <a:pt x="1902" y="0"/>
                  </a:moveTo>
                  <a:lnTo>
                    <a:pt x="0" y="5204"/>
                  </a:lnTo>
                  <a:lnTo>
                    <a:pt x="3103" y="1835"/>
                  </a:lnTo>
                  <a:cubicBezTo>
                    <a:pt x="3003" y="1068"/>
                    <a:pt x="2569" y="400"/>
                    <a:pt x="1902" y="0"/>
                  </a:cubicBez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41"/>
            <p:cNvSpPr/>
            <p:nvPr/>
          </p:nvSpPr>
          <p:spPr>
            <a:xfrm>
              <a:off x="4494225" y="2489725"/>
              <a:ext cx="82575" cy="85075"/>
            </a:xfrm>
            <a:custGeom>
              <a:avLst/>
              <a:gdLst/>
              <a:ahLst/>
              <a:cxnLst/>
              <a:rect l="l" t="t" r="r" b="b"/>
              <a:pathLst>
                <a:path w="3303" h="3403" extrusionOk="0">
                  <a:moveTo>
                    <a:pt x="3302" y="0"/>
                  </a:moveTo>
                  <a:lnTo>
                    <a:pt x="167" y="234"/>
                  </a:lnTo>
                  <a:cubicBezTo>
                    <a:pt x="67" y="801"/>
                    <a:pt x="0" y="1368"/>
                    <a:pt x="0" y="1902"/>
                  </a:cubicBezTo>
                  <a:cubicBezTo>
                    <a:pt x="0" y="2402"/>
                    <a:pt x="67" y="2903"/>
                    <a:pt x="167" y="3403"/>
                  </a:cubicBezTo>
                  <a:lnTo>
                    <a:pt x="3302" y="0"/>
                  </a:ln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41"/>
            <p:cNvSpPr/>
            <p:nvPr/>
          </p:nvSpPr>
          <p:spPr>
            <a:xfrm>
              <a:off x="4575950" y="2483875"/>
              <a:ext cx="78400" cy="80925"/>
            </a:xfrm>
            <a:custGeom>
              <a:avLst/>
              <a:gdLst/>
              <a:ahLst/>
              <a:cxnLst/>
              <a:rect l="l" t="t" r="r" b="b"/>
              <a:pathLst>
                <a:path w="3136" h="3237" extrusionOk="0">
                  <a:moveTo>
                    <a:pt x="3136" y="1"/>
                  </a:moveTo>
                  <a:lnTo>
                    <a:pt x="0" y="234"/>
                  </a:lnTo>
                  <a:lnTo>
                    <a:pt x="1935" y="3237"/>
                  </a:lnTo>
                  <a:cubicBezTo>
                    <a:pt x="2535" y="2236"/>
                    <a:pt x="2935" y="1135"/>
                    <a:pt x="3136" y="1"/>
                  </a:cubicBez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41"/>
            <p:cNvSpPr/>
            <p:nvPr/>
          </p:nvSpPr>
          <p:spPr>
            <a:xfrm>
              <a:off x="4528400" y="2489725"/>
              <a:ext cx="47575" cy="135625"/>
            </a:xfrm>
            <a:custGeom>
              <a:avLst/>
              <a:gdLst/>
              <a:ahLst/>
              <a:cxnLst/>
              <a:rect l="l" t="t" r="r" b="b"/>
              <a:pathLst>
                <a:path w="1903" h="5425" extrusionOk="0">
                  <a:moveTo>
                    <a:pt x="1902" y="0"/>
                  </a:moveTo>
                  <a:lnTo>
                    <a:pt x="1" y="5238"/>
                  </a:lnTo>
                  <a:cubicBezTo>
                    <a:pt x="251" y="5363"/>
                    <a:pt x="525" y="5424"/>
                    <a:pt x="800" y="5424"/>
                  </a:cubicBezTo>
                  <a:cubicBezTo>
                    <a:pt x="1184" y="5424"/>
                    <a:pt x="1571" y="5304"/>
                    <a:pt x="1902" y="5071"/>
                  </a:cubicBezTo>
                  <a:lnTo>
                    <a:pt x="1902" y="0"/>
                  </a:ln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41"/>
            <p:cNvSpPr/>
            <p:nvPr/>
          </p:nvSpPr>
          <p:spPr>
            <a:xfrm>
              <a:off x="4498375" y="2490550"/>
              <a:ext cx="78425" cy="130125"/>
            </a:xfrm>
            <a:custGeom>
              <a:avLst/>
              <a:gdLst/>
              <a:ahLst/>
              <a:cxnLst/>
              <a:rect l="l" t="t" r="r" b="b"/>
              <a:pathLst>
                <a:path w="3137" h="5205" extrusionOk="0">
                  <a:moveTo>
                    <a:pt x="3136" y="1"/>
                  </a:moveTo>
                  <a:lnTo>
                    <a:pt x="1" y="3370"/>
                  </a:lnTo>
                  <a:cubicBezTo>
                    <a:pt x="134" y="4104"/>
                    <a:pt x="568" y="4771"/>
                    <a:pt x="1202" y="5205"/>
                  </a:cubicBezTo>
                  <a:lnTo>
                    <a:pt x="3136" y="1"/>
                  </a:ln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41"/>
            <p:cNvSpPr/>
            <p:nvPr/>
          </p:nvSpPr>
          <p:spPr>
            <a:xfrm>
              <a:off x="4494225" y="2363800"/>
              <a:ext cx="81750" cy="256875"/>
            </a:xfrm>
            <a:custGeom>
              <a:avLst/>
              <a:gdLst/>
              <a:ahLst/>
              <a:cxnLst/>
              <a:rect l="l" t="t" r="r" b="b"/>
              <a:pathLst>
                <a:path w="3270" h="10275" extrusionOk="0">
                  <a:moveTo>
                    <a:pt x="3269" y="1"/>
                  </a:moveTo>
                  <a:cubicBezTo>
                    <a:pt x="2468" y="501"/>
                    <a:pt x="1801" y="1235"/>
                    <a:pt x="1368" y="2069"/>
                  </a:cubicBezTo>
                  <a:cubicBezTo>
                    <a:pt x="767" y="3069"/>
                    <a:pt x="367" y="4170"/>
                    <a:pt x="167" y="5304"/>
                  </a:cubicBezTo>
                  <a:cubicBezTo>
                    <a:pt x="67" y="5838"/>
                    <a:pt x="0" y="6405"/>
                    <a:pt x="0" y="6972"/>
                  </a:cubicBezTo>
                  <a:cubicBezTo>
                    <a:pt x="0" y="7473"/>
                    <a:pt x="67" y="7940"/>
                    <a:pt x="167" y="8440"/>
                  </a:cubicBezTo>
                  <a:cubicBezTo>
                    <a:pt x="300" y="9174"/>
                    <a:pt x="734" y="9841"/>
                    <a:pt x="1368" y="10275"/>
                  </a:cubicBezTo>
                  <a:lnTo>
                    <a:pt x="3269" y="5037"/>
                  </a:lnTo>
                  <a:lnTo>
                    <a:pt x="3269"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41"/>
            <p:cNvSpPr/>
            <p:nvPr/>
          </p:nvSpPr>
          <p:spPr>
            <a:xfrm>
              <a:off x="4575950" y="2406325"/>
              <a:ext cx="82575" cy="84250"/>
            </a:xfrm>
            <a:custGeom>
              <a:avLst/>
              <a:gdLst/>
              <a:ahLst/>
              <a:cxnLst/>
              <a:rect l="l" t="t" r="r" b="b"/>
              <a:pathLst>
                <a:path w="3303" h="3370" extrusionOk="0">
                  <a:moveTo>
                    <a:pt x="3136" y="1"/>
                  </a:moveTo>
                  <a:lnTo>
                    <a:pt x="0" y="3370"/>
                  </a:lnTo>
                  <a:lnTo>
                    <a:pt x="3136" y="3136"/>
                  </a:lnTo>
                  <a:cubicBezTo>
                    <a:pt x="3236" y="2603"/>
                    <a:pt x="3302" y="2036"/>
                    <a:pt x="3302" y="1468"/>
                  </a:cubicBezTo>
                  <a:cubicBezTo>
                    <a:pt x="3302" y="968"/>
                    <a:pt x="3269" y="468"/>
                    <a:pt x="3136" y="1"/>
                  </a:cubicBez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41"/>
            <p:cNvSpPr/>
            <p:nvPr/>
          </p:nvSpPr>
          <p:spPr>
            <a:xfrm>
              <a:off x="4576775" y="2489725"/>
              <a:ext cx="47550" cy="126775"/>
            </a:xfrm>
            <a:custGeom>
              <a:avLst/>
              <a:gdLst/>
              <a:ahLst/>
              <a:cxnLst/>
              <a:rect l="l" t="t" r="r" b="b"/>
              <a:pathLst>
                <a:path w="1902" h="5071" extrusionOk="0">
                  <a:moveTo>
                    <a:pt x="0" y="0"/>
                  </a:moveTo>
                  <a:lnTo>
                    <a:pt x="0" y="5071"/>
                  </a:lnTo>
                  <a:cubicBezTo>
                    <a:pt x="801" y="4570"/>
                    <a:pt x="1468" y="3837"/>
                    <a:pt x="1902" y="3003"/>
                  </a:cubicBezTo>
                  <a:lnTo>
                    <a:pt x="0" y="0"/>
                  </a:ln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41"/>
            <p:cNvSpPr/>
            <p:nvPr/>
          </p:nvSpPr>
          <p:spPr>
            <a:xfrm>
              <a:off x="4527575" y="2633350"/>
              <a:ext cx="97600" cy="66025"/>
            </a:xfrm>
            <a:custGeom>
              <a:avLst/>
              <a:gdLst/>
              <a:ahLst/>
              <a:cxnLst/>
              <a:rect l="l" t="t" r="r" b="b"/>
              <a:pathLst>
                <a:path w="3904" h="2641" extrusionOk="0">
                  <a:moveTo>
                    <a:pt x="3724" y="1"/>
                  </a:moveTo>
                  <a:cubicBezTo>
                    <a:pt x="3687" y="1"/>
                    <a:pt x="3646" y="9"/>
                    <a:pt x="3603" y="26"/>
                  </a:cubicBezTo>
                  <a:lnTo>
                    <a:pt x="301" y="1928"/>
                  </a:lnTo>
                  <a:cubicBezTo>
                    <a:pt x="134" y="2061"/>
                    <a:pt x="34" y="2228"/>
                    <a:pt x="0" y="2428"/>
                  </a:cubicBezTo>
                  <a:cubicBezTo>
                    <a:pt x="0" y="2566"/>
                    <a:pt x="64" y="2641"/>
                    <a:pt x="158" y="2641"/>
                  </a:cubicBezTo>
                  <a:cubicBezTo>
                    <a:pt x="200" y="2641"/>
                    <a:pt x="249" y="2626"/>
                    <a:pt x="301" y="2595"/>
                  </a:cubicBezTo>
                  <a:lnTo>
                    <a:pt x="3603" y="693"/>
                  </a:lnTo>
                  <a:cubicBezTo>
                    <a:pt x="3770" y="593"/>
                    <a:pt x="3870" y="393"/>
                    <a:pt x="3903" y="193"/>
                  </a:cubicBezTo>
                  <a:cubicBezTo>
                    <a:pt x="3903" y="69"/>
                    <a:pt x="3830" y="1"/>
                    <a:pt x="3724"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41"/>
            <p:cNvSpPr/>
            <p:nvPr/>
          </p:nvSpPr>
          <p:spPr>
            <a:xfrm>
              <a:off x="4510050" y="2671725"/>
              <a:ext cx="132625" cy="86900"/>
            </a:xfrm>
            <a:custGeom>
              <a:avLst/>
              <a:gdLst/>
              <a:ahLst/>
              <a:cxnLst/>
              <a:rect l="l" t="t" r="r" b="b"/>
              <a:pathLst>
                <a:path w="5305" h="3476" extrusionOk="0">
                  <a:moveTo>
                    <a:pt x="5125" y="0"/>
                  </a:moveTo>
                  <a:cubicBezTo>
                    <a:pt x="5088" y="0"/>
                    <a:pt x="5047" y="8"/>
                    <a:pt x="5004" y="26"/>
                  </a:cubicBezTo>
                  <a:lnTo>
                    <a:pt x="301" y="2794"/>
                  </a:lnTo>
                  <a:cubicBezTo>
                    <a:pt x="134" y="2894"/>
                    <a:pt x="1" y="3095"/>
                    <a:pt x="1" y="3295"/>
                  </a:cubicBezTo>
                  <a:cubicBezTo>
                    <a:pt x="1" y="3408"/>
                    <a:pt x="62" y="3475"/>
                    <a:pt x="154" y="3475"/>
                  </a:cubicBezTo>
                  <a:cubicBezTo>
                    <a:pt x="198" y="3475"/>
                    <a:pt x="248" y="3460"/>
                    <a:pt x="301" y="3428"/>
                  </a:cubicBezTo>
                  <a:lnTo>
                    <a:pt x="5004" y="693"/>
                  </a:lnTo>
                  <a:cubicBezTo>
                    <a:pt x="5205" y="593"/>
                    <a:pt x="5305" y="393"/>
                    <a:pt x="5305" y="192"/>
                  </a:cubicBezTo>
                  <a:cubicBezTo>
                    <a:pt x="5305" y="69"/>
                    <a:pt x="5231" y="0"/>
                    <a:pt x="5125"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41"/>
            <p:cNvSpPr/>
            <p:nvPr/>
          </p:nvSpPr>
          <p:spPr>
            <a:xfrm>
              <a:off x="4510050" y="2720925"/>
              <a:ext cx="132625" cy="86900"/>
            </a:xfrm>
            <a:custGeom>
              <a:avLst/>
              <a:gdLst/>
              <a:ahLst/>
              <a:cxnLst/>
              <a:rect l="l" t="t" r="r" b="b"/>
              <a:pathLst>
                <a:path w="5305" h="3476" extrusionOk="0">
                  <a:moveTo>
                    <a:pt x="5125" y="0"/>
                  </a:moveTo>
                  <a:cubicBezTo>
                    <a:pt x="5088" y="0"/>
                    <a:pt x="5047" y="9"/>
                    <a:pt x="5004" y="26"/>
                  </a:cubicBezTo>
                  <a:lnTo>
                    <a:pt x="301" y="2794"/>
                  </a:lnTo>
                  <a:cubicBezTo>
                    <a:pt x="134" y="2894"/>
                    <a:pt x="1" y="3061"/>
                    <a:pt x="1" y="3295"/>
                  </a:cubicBezTo>
                  <a:cubicBezTo>
                    <a:pt x="1" y="3408"/>
                    <a:pt x="62" y="3475"/>
                    <a:pt x="154" y="3475"/>
                  </a:cubicBezTo>
                  <a:cubicBezTo>
                    <a:pt x="198" y="3475"/>
                    <a:pt x="248" y="3460"/>
                    <a:pt x="301" y="3428"/>
                  </a:cubicBezTo>
                  <a:lnTo>
                    <a:pt x="5004" y="693"/>
                  </a:lnTo>
                  <a:cubicBezTo>
                    <a:pt x="5205" y="593"/>
                    <a:pt x="5305" y="393"/>
                    <a:pt x="5305" y="193"/>
                  </a:cubicBezTo>
                  <a:cubicBezTo>
                    <a:pt x="5305" y="69"/>
                    <a:pt x="5231" y="0"/>
                    <a:pt x="5125"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41"/>
            <p:cNvSpPr/>
            <p:nvPr/>
          </p:nvSpPr>
          <p:spPr>
            <a:xfrm>
              <a:off x="4510050" y="2770425"/>
              <a:ext cx="132625" cy="86600"/>
            </a:xfrm>
            <a:custGeom>
              <a:avLst/>
              <a:gdLst/>
              <a:ahLst/>
              <a:cxnLst/>
              <a:rect l="l" t="t" r="r" b="b"/>
              <a:pathLst>
                <a:path w="5305" h="3464" extrusionOk="0">
                  <a:moveTo>
                    <a:pt x="5151" y="0"/>
                  </a:moveTo>
                  <a:cubicBezTo>
                    <a:pt x="5108" y="0"/>
                    <a:pt x="5058" y="15"/>
                    <a:pt x="5004" y="47"/>
                  </a:cubicBezTo>
                  <a:lnTo>
                    <a:pt x="301" y="2749"/>
                  </a:lnTo>
                  <a:cubicBezTo>
                    <a:pt x="101" y="2883"/>
                    <a:pt x="1" y="3049"/>
                    <a:pt x="1" y="3283"/>
                  </a:cubicBezTo>
                  <a:cubicBezTo>
                    <a:pt x="1" y="3396"/>
                    <a:pt x="62" y="3463"/>
                    <a:pt x="154" y="3463"/>
                  </a:cubicBezTo>
                  <a:cubicBezTo>
                    <a:pt x="198" y="3463"/>
                    <a:pt x="248" y="3448"/>
                    <a:pt x="301" y="3416"/>
                  </a:cubicBezTo>
                  <a:lnTo>
                    <a:pt x="5004" y="681"/>
                  </a:lnTo>
                  <a:cubicBezTo>
                    <a:pt x="5205" y="581"/>
                    <a:pt x="5305" y="381"/>
                    <a:pt x="5305" y="181"/>
                  </a:cubicBezTo>
                  <a:cubicBezTo>
                    <a:pt x="5305" y="67"/>
                    <a:pt x="5243" y="0"/>
                    <a:pt x="5151"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41"/>
            <p:cNvSpPr/>
            <p:nvPr/>
          </p:nvSpPr>
          <p:spPr>
            <a:xfrm>
              <a:off x="3869600" y="3939900"/>
              <a:ext cx="705525" cy="449050"/>
            </a:xfrm>
            <a:custGeom>
              <a:avLst/>
              <a:gdLst/>
              <a:ahLst/>
              <a:cxnLst/>
              <a:rect l="l" t="t" r="r" b="b"/>
              <a:pathLst>
                <a:path w="28221" h="17962" extrusionOk="0">
                  <a:moveTo>
                    <a:pt x="24674" y="1"/>
                  </a:moveTo>
                  <a:cubicBezTo>
                    <a:pt x="24459" y="1"/>
                    <a:pt x="24262" y="46"/>
                    <a:pt x="24084" y="135"/>
                  </a:cubicBezTo>
                  <a:cubicBezTo>
                    <a:pt x="21282" y="1536"/>
                    <a:pt x="1702" y="14112"/>
                    <a:pt x="434" y="14712"/>
                  </a:cubicBezTo>
                  <a:cubicBezTo>
                    <a:pt x="167" y="14879"/>
                    <a:pt x="1" y="15213"/>
                    <a:pt x="1" y="15546"/>
                  </a:cubicBezTo>
                  <a:cubicBezTo>
                    <a:pt x="34" y="16413"/>
                    <a:pt x="468" y="17247"/>
                    <a:pt x="1201" y="17781"/>
                  </a:cubicBezTo>
                  <a:cubicBezTo>
                    <a:pt x="1362" y="17901"/>
                    <a:pt x="1546" y="17961"/>
                    <a:pt x="1732" y="17961"/>
                  </a:cubicBezTo>
                  <a:cubicBezTo>
                    <a:pt x="1857" y="17961"/>
                    <a:pt x="1982" y="17935"/>
                    <a:pt x="2102" y="17881"/>
                  </a:cubicBezTo>
                  <a:cubicBezTo>
                    <a:pt x="4070" y="16780"/>
                    <a:pt x="23451" y="8541"/>
                    <a:pt x="27387" y="6440"/>
                  </a:cubicBezTo>
                  <a:cubicBezTo>
                    <a:pt x="27887" y="6173"/>
                    <a:pt x="28187" y="5639"/>
                    <a:pt x="28221" y="4838"/>
                  </a:cubicBezTo>
                  <a:cubicBezTo>
                    <a:pt x="28187" y="3037"/>
                    <a:pt x="27287" y="1403"/>
                    <a:pt x="25852" y="369"/>
                  </a:cubicBezTo>
                  <a:cubicBezTo>
                    <a:pt x="25419" y="121"/>
                    <a:pt x="25023" y="1"/>
                    <a:pt x="24674" y="1"/>
                  </a:cubicBez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41"/>
            <p:cNvSpPr/>
            <p:nvPr/>
          </p:nvSpPr>
          <p:spPr>
            <a:xfrm>
              <a:off x="3870425" y="3939900"/>
              <a:ext cx="684700" cy="412025"/>
            </a:xfrm>
            <a:custGeom>
              <a:avLst/>
              <a:gdLst/>
              <a:ahLst/>
              <a:cxnLst/>
              <a:rect l="l" t="t" r="r" b="b"/>
              <a:pathLst>
                <a:path w="27388" h="16481" extrusionOk="0">
                  <a:moveTo>
                    <a:pt x="24641" y="1"/>
                  </a:moveTo>
                  <a:cubicBezTo>
                    <a:pt x="24426" y="1"/>
                    <a:pt x="24229" y="46"/>
                    <a:pt x="24051" y="135"/>
                  </a:cubicBezTo>
                  <a:lnTo>
                    <a:pt x="23985" y="168"/>
                  </a:lnTo>
                  <a:cubicBezTo>
                    <a:pt x="21450" y="1469"/>
                    <a:pt x="6872" y="10776"/>
                    <a:pt x="1936" y="13778"/>
                  </a:cubicBezTo>
                  <a:lnTo>
                    <a:pt x="1902" y="13778"/>
                  </a:lnTo>
                  <a:lnTo>
                    <a:pt x="1702" y="13912"/>
                  </a:lnTo>
                  <a:lnTo>
                    <a:pt x="1669" y="13945"/>
                  </a:lnTo>
                  <a:lnTo>
                    <a:pt x="1535" y="14012"/>
                  </a:lnTo>
                  <a:lnTo>
                    <a:pt x="1402" y="14112"/>
                  </a:lnTo>
                  <a:cubicBezTo>
                    <a:pt x="902" y="14412"/>
                    <a:pt x="535" y="14612"/>
                    <a:pt x="401" y="14679"/>
                  </a:cubicBezTo>
                  <a:cubicBezTo>
                    <a:pt x="368" y="14712"/>
                    <a:pt x="334" y="14746"/>
                    <a:pt x="301" y="14779"/>
                  </a:cubicBezTo>
                  <a:cubicBezTo>
                    <a:pt x="101" y="14979"/>
                    <a:pt x="1" y="15213"/>
                    <a:pt x="1" y="15513"/>
                  </a:cubicBezTo>
                  <a:cubicBezTo>
                    <a:pt x="1" y="15579"/>
                    <a:pt x="1" y="15680"/>
                    <a:pt x="1" y="15780"/>
                  </a:cubicBezTo>
                  <a:lnTo>
                    <a:pt x="1" y="15880"/>
                  </a:lnTo>
                  <a:cubicBezTo>
                    <a:pt x="1" y="15913"/>
                    <a:pt x="1" y="16013"/>
                    <a:pt x="34" y="16046"/>
                  </a:cubicBezTo>
                  <a:lnTo>
                    <a:pt x="68" y="16213"/>
                  </a:lnTo>
                  <a:cubicBezTo>
                    <a:pt x="68" y="16247"/>
                    <a:pt x="101" y="16313"/>
                    <a:pt x="134" y="16347"/>
                  </a:cubicBezTo>
                  <a:cubicBezTo>
                    <a:pt x="134" y="16380"/>
                    <a:pt x="168" y="16447"/>
                    <a:pt x="168" y="16480"/>
                  </a:cubicBezTo>
                  <a:lnTo>
                    <a:pt x="27387" y="2103"/>
                  </a:lnTo>
                  <a:cubicBezTo>
                    <a:pt x="27020" y="1403"/>
                    <a:pt x="26453" y="802"/>
                    <a:pt x="25819" y="369"/>
                  </a:cubicBezTo>
                  <a:cubicBezTo>
                    <a:pt x="25386" y="121"/>
                    <a:pt x="24990" y="1"/>
                    <a:pt x="2464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41"/>
            <p:cNvSpPr/>
            <p:nvPr/>
          </p:nvSpPr>
          <p:spPr>
            <a:xfrm>
              <a:off x="3870425" y="4306625"/>
              <a:ext cx="61750" cy="82600"/>
            </a:xfrm>
            <a:custGeom>
              <a:avLst/>
              <a:gdLst/>
              <a:ahLst/>
              <a:cxnLst/>
              <a:rect l="l" t="t" r="r" b="b"/>
              <a:pathLst>
                <a:path w="2470" h="3304" extrusionOk="0">
                  <a:moveTo>
                    <a:pt x="703" y="0"/>
                  </a:moveTo>
                  <a:cubicBezTo>
                    <a:pt x="296" y="0"/>
                    <a:pt x="1" y="315"/>
                    <a:pt x="1" y="877"/>
                  </a:cubicBezTo>
                  <a:cubicBezTo>
                    <a:pt x="1" y="1778"/>
                    <a:pt x="435" y="2612"/>
                    <a:pt x="1168" y="3112"/>
                  </a:cubicBezTo>
                  <a:cubicBezTo>
                    <a:pt x="1379" y="3242"/>
                    <a:pt x="1580" y="3303"/>
                    <a:pt x="1759" y="3303"/>
                  </a:cubicBezTo>
                  <a:cubicBezTo>
                    <a:pt x="2175" y="3303"/>
                    <a:pt x="2469" y="2972"/>
                    <a:pt x="2469" y="2412"/>
                  </a:cubicBezTo>
                  <a:cubicBezTo>
                    <a:pt x="2436" y="1544"/>
                    <a:pt x="2002" y="710"/>
                    <a:pt x="1268" y="177"/>
                  </a:cubicBezTo>
                  <a:cubicBezTo>
                    <a:pt x="1069" y="57"/>
                    <a:pt x="876" y="0"/>
                    <a:pt x="703" y="0"/>
                  </a:cubicBez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41"/>
            <p:cNvSpPr/>
            <p:nvPr/>
          </p:nvSpPr>
          <p:spPr>
            <a:xfrm>
              <a:off x="3752850" y="4317950"/>
              <a:ext cx="166800" cy="126325"/>
            </a:xfrm>
            <a:custGeom>
              <a:avLst/>
              <a:gdLst/>
              <a:ahLst/>
              <a:cxnLst/>
              <a:rect l="l" t="t" r="r" b="b"/>
              <a:pathLst>
                <a:path w="6672" h="5053" extrusionOk="0">
                  <a:moveTo>
                    <a:pt x="5341" y="1"/>
                  </a:moveTo>
                  <a:cubicBezTo>
                    <a:pt x="5251" y="1"/>
                    <a:pt x="5158" y="20"/>
                    <a:pt x="5071" y="57"/>
                  </a:cubicBezTo>
                  <a:lnTo>
                    <a:pt x="334" y="2592"/>
                  </a:lnTo>
                  <a:cubicBezTo>
                    <a:pt x="134" y="2726"/>
                    <a:pt x="1" y="2959"/>
                    <a:pt x="34" y="3193"/>
                  </a:cubicBezTo>
                  <a:cubicBezTo>
                    <a:pt x="34" y="3893"/>
                    <a:pt x="367" y="4527"/>
                    <a:pt x="935" y="4927"/>
                  </a:cubicBezTo>
                  <a:cubicBezTo>
                    <a:pt x="1056" y="5008"/>
                    <a:pt x="1201" y="5052"/>
                    <a:pt x="1342" y="5052"/>
                  </a:cubicBezTo>
                  <a:cubicBezTo>
                    <a:pt x="1433" y="5052"/>
                    <a:pt x="1523" y="5034"/>
                    <a:pt x="1602" y="4994"/>
                  </a:cubicBezTo>
                  <a:lnTo>
                    <a:pt x="6372" y="2492"/>
                  </a:lnTo>
                  <a:cubicBezTo>
                    <a:pt x="6572" y="2359"/>
                    <a:pt x="6672" y="2092"/>
                    <a:pt x="6672" y="1858"/>
                  </a:cubicBezTo>
                  <a:cubicBezTo>
                    <a:pt x="6639" y="1191"/>
                    <a:pt x="6305" y="558"/>
                    <a:pt x="5738" y="157"/>
                  </a:cubicBezTo>
                  <a:cubicBezTo>
                    <a:pt x="5634" y="53"/>
                    <a:pt x="5490" y="1"/>
                    <a:pt x="5341" y="1"/>
                  </a:cubicBezTo>
                  <a:close/>
                </a:path>
              </a:pathLst>
            </a:custGeom>
            <a:solidFill>
              <a:srgbClr val="374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41"/>
            <p:cNvSpPr/>
            <p:nvPr/>
          </p:nvSpPr>
          <p:spPr>
            <a:xfrm>
              <a:off x="3752850" y="4317950"/>
              <a:ext cx="156800" cy="98175"/>
            </a:xfrm>
            <a:custGeom>
              <a:avLst/>
              <a:gdLst/>
              <a:ahLst/>
              <a:cxnLst/>
              <a:rect l="l" t="t" r="r" b="b"/>
              <a:pathLst>
                <a:path w="6272" h="3927" extrusionOk="0">
                  <a:moveTo>
                    <a:pt x="5342" y="1"/>
                  </a:moveTo>
                  <a:cubicBezTo>
                    <a:pt x="5251" y="1"/>
                    <a:pt x="5158" y="20"/>
                    <a:pt x="5071" y="57"/>
                  </a:cubicBezTo>
                  <a:lnTo>
                    <a:pt x="334" y="2592"/>
                  </a:lnTo>
                  <a:cubicBezTo>
                    <a:pt x="134" y="2726"/>
                    <a:pt x="1" y="2959"/>
                    <a:pt x="34" y="3193"/>
                  </a:cubicBezTo>
                  <a:cubicBezTo>
                    <a:pt x="34" y="3460"/>
                    <a:pt x="67" y="3693"/>
                    <a:pt x="167" y="3927"/>
                  </a:cubicBezTo>
                  <a:lnTo>
                    <a:pt x="6272" y="691"/>
                  </a:lnTo>
                  <a:cubicBezTo>
                    <a:pt x="6138" y="457"/>
                    <a:pt x="5971" y="291"/>
                    <a:pt x="5771" y="157"/>
                  </a:cubicBezTo>
                  <a:cubicBezTo>
                    <a:pt x="5646" y="53"/>
                    <a:pt x="5495" y="1"/>
                    <a:pt x="5342"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41"/>
            <p:cNvSpPr/>
            <p:nvPr/>
          </p:nvSpPr>
          <p:spPr>
            <a:xfrm>
              <a:off x="2877225" y="4206575"/>
              <a:ext cx="1028250" cy="733475"/>
            </a:xfrm>
            <a:custGeom>
              <a:avLst/>
              <a:gdLst/>
              <a:ahLst/>
              <a:cxnLst/>
              <a:rect l="l" t="t" r="r" b="b"/>
              <a:pathLst>
                <a:path w="41130" h="29339" extrusionOk="0">
                  <a:moveTo>
                    <a:pt x="20582" y="1977"/>
                  </a:moveTo>
                  <a:cubicBezTo>
                    <a:pt x="25719" y="1977"/>
                    <a:pt x="30522" y="3111"/>
                    <a:pt x="34125" y="5179"/>
                  </a:cubicBezTo>
                  <a:cubicBezTo>
                    <a:pt x="37361" y="7047"/>
                    <a:pt x="39128" y="9416"/>
                    <a:pt x="39128" y="11851"/>
                  </a:cubicBezTo>
                  <a:cubicBezTo>
                    <a:pt x="39128" y="14286"/>
                    <a:pt x="37361" y="16654"/>
                    <a:pt x="34125" y="18522"/>
                  </a:cubicBezTo>
                  <a:cubicBezTo>
                    <a:pt x="30522" y="20624"/>
                    <a:pt x="25719" y="21758"/>
                    <a:pt x="20582" y="21758"/>
                  </a:cubicBezTo>
                  <a:cubicBezTo>
                    <a:pt x="15412" y="21758"/>
                    <a:pt x="10608" y="20590"/>
                    <a:pt x="7006" y="18522"/>
                  </a:cubicBezTo>
                  <a:cubicBezTo>
                    <a:pt x="3770" y="16654"/>
                    <a:pt x="2002" y="14286"/>
                    <a:pt x="2002" y="11851"/>
                  </a:cubicBezTo>
                  <a:cubicBezTo>
                    <a:pt x="2002" y="9449"/>
                    <a:pt x="3770" y="7047"/>
                    <a:pt x="7006" y="5179"/>
                  </a:cubicBezTo>
                  <a:cubicBezTo>
                    <a:pt x="10608" y="3111"/>
                    <a:pt x="15412" y="1977"/>
                    <a:pt x="20582" y="1977"/>
                  </a:cubicBezTo>
                  <a:close/>
                  <a:moveTo>
                    <a:pt x="20565" y="1"/>
                  </a:moveTo>
                  <a:cubicBezTo>
                    <a:pt x="15303" y="1"/>
                    <a:pt x="10041" y="1160"/>
                    <a:pt x="6038" y="3478"/>
                  </a:cubicBezTo>
                  <a:cubicBezTo>
                    <a:pt x="2002" y="5780"/>
                    <a:pt x="1" y="8815"/>
                    <a:pt x="1" y="11851"/>
                  </a:cubicBezTo>
                  <a:lnTo>
                    <a:pt x="1" y="17455"/>
                  </a:lnTo>
                  <a:cubicBezTo>
                    <a:pt x="1" y="20490"/>
                    <a:pt x="2002" y="23526"/>
                    <a:pt x="6038" y="25861"/>
                  </a:cubicBezTo>
                  <a:cubicBezTo>
                    <a:pt x="10041" y="28179"/>
                    <a:pt x="15303" y="29338"/>
                    <a:pt x="20565" y="29338"/>
                  </a:cubicBezTo>
                  <a:cubicBezTo>
                    <a:pt x="25827" y="29338"/>
                    <a:pt x="31089" y="28179"/>
                    <a:pt x="35092" y="25861"/>
                  </a:cubicBezTo>
                  <a:cubicBezTo>
                    <a:pt x="39128" y="23526"/>
                    <a:pt x="41130" y="20490"/>
                    <a:pt x="41130" y="17455"/>
                  </a:cubicBezTo>
                  <a:lnTo>
                    <a:pt x="41130" y="11851"/>
                  </a:lnTo>
                  <a:cubicBezTo>
                    <a:pt x="41130" y="8815"/>
                    <a:pt x="39128" y="5780"/>
                    <a:pt x="35092" y="3478"/>
                  </a:cubicBezTo>
                  <a:cubicBezTo>
                    <a:pt x="31089" y="1160"/>
                    <a:pt x="25827" y="1"/>
                    <a:pt x="20565" y="1"/>
                  </a:cubicBez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41"/>
            <p:cNvSpPr/>
            <p:nvPr/>
          </p:nvSpPr>
          <p:spPr>
            <a:xfrm>
              <a:off x="2827200" y="4206575"/>
              <a:ext cx="1128325" cy="593375"/>
            </a:xfrm>
            <a:custGeom>
              <a:avLst/>
              <a:gdLst/>
              <a:ahLst/>
              <a:cxnLst/>
              <a:rect l="l" t="t" r="r" b="b"/>
              <a:pathLst>
                <a:path w="45133" h="23735" extrusionOk="0">
                  <a:moveTo>
                    <a:pt x="22550" y="1977"/>
                  </a:moveTo>
                  <a:cubicBezTo>
                    <a:pt x="27720" y="1977"/>
                    <a:pt x="32523" y="3111"/>
                    <a:pt x="36126" y="5179"/>
                  </a:cubicBezTo>
                  <a:cubicBezTo>
                    <a:pt x="39362" y="7047"/>
                    <a:pt x="41129" y="9416"/>
                    <a:pt x="41129" y="11851"/>
                  </a:cubicBezTo>
                  <a:cubicBezTo>
                    <a:pt x="41129" y="14286"/>
                    <a:pt x="39362" y="16654"/>
                    <a:pt x="36126" y="18522"/>
                  </a:cubicBezTo>
                  <a:cubicBezTo>
                    <a:pt x="32523" y="20624"/>
                    <a:pt x="27720" y="21758"/>
                    <a:pt x="22550" y="21758"/>
                  </a:cubicBezTo>
                  <a:cubicBezTo>
                    <a:pt x="17413" y="21758"/>
                    <a:pt x="12609" y="20590"/>
                    <a:pt x="9007" y="18522"/>
                  </a:cubicBezTo>
                  <a:cubicBezTo>
                    <a:pt x="5771" y="16654"/>
                    <a:pt x="4003" y="14319"/>
                    <a:pt x="4003" y="11851"/>
                  </a:cubicBezTo>
                  <a:cubicBezTo>
                    <a:pt x="4003" y="9416"/>
                    <a:pt x="5771" y="7047"/>
                    <a:pt x="9007" y="5179"/>
                  </a:cubicBezTo>
                  <a:cubicBezTo>
                    <a:pt x="12609" y="3111"/>
                    <a:pt x="17413" y="1977"/>
                    <a:pt x="22550" y="1977"/>
                  </a:cubicBezTo>
                  <a:close/>
                  <a:moveTo>
                    <a:pt x="22566" y="1"/>
                  </a:moveTo>
                  <a:cubicBezTo>
                    <a:pt x="17304" y="1"/>
                    <a:pt x="12042" y="1160"/>
                    <a:pt x="8039" y="3478"/>
                  </a:cubicBezTo>
                  <a:cubicBezTo>
                    <a:pt x="0" y="8115"/>
                    <a:pt x="0" y="15620"/>
                    <a:pt x="8039" y="20257"/>
                  </a:cubicBezTo>
                  <a:cubicBezTo>
                    <a:pt x="12042" y="22575"/>
                    <a:pt x="17304" y="23734"/>
                    <a:pt x="22566" y="23734"/>
                  </a:cubicBezTo>
                  <a:cubicBezTo>
                    <a:pt x="27828" y="23734"/>
                    <a:pt x="33090" y="22575"/>
                    <a:pt x="37093" y="20257"/>
                  </a:cubicBezTo>
                  <a:cubicBezTo>
                    <a:pt x="45132" y="15620"/>
                    <a:pt x="45132" y="8115"/>
                    <a:pt x="37093" y="3478"/>
                  </a:cubicBezTo>
                  <a:cubicBezTo>
                    <a:pt x="33090" y="1160"/>
                    <a:pt x="27828" y="1"/>
                    <a:pt x="225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41"/>
            <p:cNvSpPr/>
            <p:nvPr/>
          </p:nvSpPr>
          <p:spPr>
            <a:xfrm>
              <a:off x="2927250" y="4256000"/>
              <a:ext cx="928200" cy="316900"/>
            </a:xfrm>
            <a:custGeom>
              <a:avLst/>
              <a:gdLst/>
              <a:ahLst/>
              <a:cxnLst/>
              <a:rect l="l" t="t" r="r" b="b"/>
              <a:pathLst>
                <a:path w="37128" h="12676" extrusionOk="0">
                  <a:moveTo>
                    <a:pt x="18581" y="0"/>
                  </a:moveTo>
                  <a:cubicBezTo>
                    <a:pt x="13411" y="0"/>
                    <a:pt x="8607" y="1134"/>
                    <a:pt x="5005" y="3202"/>
                  </a:cubicBezTo>
                  <a:cubicBezTo>
                    <a:pt x="1769" y="5070"/>
                    <a:pt x="1" y="7439"/>
                    <a:pt x="1" y="9874"/>
                  </a:cubicBezTo>
                  <a:cubicBezTo>
                    <a:pt x="1" y="10875"/>
                    <a:pt x="268" y="11842"/>
                    <a:pt x="802" y="12676"/>
                  </a:cubicBezTo>
                  <a:cubicBezTo>
                    <a:pt x="1635" y="11275"/>
                    <a:pt x="3036" y="9940"/>
                    <a:pt x="5005" y="8806"/>
                  </a:cubicBezTo>
                  <a:cubicBezTo>
                    <a:pt x="8607" y="6738"/>
                    <a:pt x="13411" y="5604"/>
                    <a:pt x="18581" y="5604"/>
                  </a:cubicBezTo>
                  <a:cubicBezTo>
                    <a:pt x="23718" y="5604"/>
                    <a:pt x="28521" y="6738"/>
                    <a:pt x="32124" y="8806"/>
                  </a:cubicBezTo>
                  <a:cubicBezTo>
                    <a:pt x="34092" y="9940"/>
                    <a:pt x="35526" y="11275"/>
                    <a:pt x="36327" y="12676"/>
                  </a:cubicBezTo>
                  <a:cubicBezTo>
                    <a:pt x="36861" y="11842"/>
                    <a:pt x="37127" y="10875"/>
                    <a:pt x="37127" y="9874"/>
                  </a:cubicBezTo>
                  <a:cubicBezTo>
                    <a:pt x="37127" y="7439"/>
                    <a:pt x="35360" y="5070"/>
                    <a:pt x="32124" y="3202"/>
                  </a:cubicBezTo>
                  <a:cubicBezTo>
                    <a:pt x="28521" y="1134"/>
                    <a:pt x="23718" y="0"/>
                    <a:pt x="18581" y="0"/>
                  </a:cubicBez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41"/>
            <p:cNvSpPr/>
            <p:nvPr/>
          </p:nvSpPr>
          <p:spPr>
            <a:xfrm>
              <a:off x="2927250" y="4256000"/>
              <a:ext cx="928200" cy="316900"/>
            </a:xfrm>
            <a:custGeom>
              <a:avLst/>
              <a:gdLst/>
              <a:ahLst/>
              <a:cxnLst/>
              <a:rect l="l" t="t" r="r" b="b"/>
              <a:pathLst>
                <a:path w="37128" h="12676" extrusionOk="0">
                  <a:moveTo>
                    <a:pt x="18581" y="0"/>
                  </a:moveTo>
                  <a:cubicBezTo>
                    <a:pt x="13411" y="0"/>
                    <a:pt x="8607" y="1134"/>
                    <a:pt x="5005" y="3202"/>
                  </a:cubicBezTo>
                  <a:cubicBezTo>
                    <a:pt x="1769" y="5070"/>
                    <a:pt x="1" y="7439"/>
                    <a:pt x="1" y="9874"/>
                  </a:cubicBezTo>
                  <a:cubicBezTo>
                    <a:pt x="1" y="10875"/>
                    <a:pt x="268" y="11842"/>
                    <a:pt x="802" y="12676"/>
                  </a:cubicBezTo>
                  <a:cubicBezTo>
                    <a:pt x="1635" y="11275"/>
                    <a:pt x="3036" y="9940"/>
                    <a:pt x="5005" y="8806"/>
                  </a:cubicBezTo>
                  <a:cubicBezTo>
                    <a:pt x="8607" y="6738"/>
                    <a:pt x="13411" y="5604"/>
                    <a:pt x="18581" y="5604"/>
                  </a:cubicBezTo>
                  <a:cubicBezTo>
                    <a:pt x="23718" y="5604"/>
                    <a:pt x="28521" y="6738"/>
                    <a:pt x="32124" y="8806"/>
                  </a:cubicBezTo>
                  <a:cubicBezTo>
                    <a:pt x="34092" y="9940"/>
                    <a:pt x="35526" y="11275"/>
                    <a:pt x="36327" y="12676"/>
                  </a:cubicBezTo>
                  <a:cubicBezTo>
                    <a:pt x="36861" y="11842"/>
                    <a:pt x="37127" y="10875"/>
                    <a:pt x="37127" y="9874"/>
                  </a:cubicBezTo>
                  <a:cubicBezTo>
                    <a:pt x="37127" y="7439"/>
                    <a:pt x="35360" y="5070"/>
                    <a:pt x="32124" y="3202"/>
                  </a:cubicBezTo>
                  <a:cubicBezTo>
                    <a:pt x="28521" y="1134"/>
                    <a:pt x="23718" y="0"/>
                    <a:pt x="1858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41"/>
            <p:cNvSpPr/>
            <p:nvPr/>
          </p:nvSpPr>
          <p:spPr>
            <a:xfrm>
              <a:off x="2931425" y="4319375"/>
              <a:ext cx="919850" cy="431150"/>
            </a:xfrm>
            <a:custGeom>
              <a:avLst/>
              <a:gdLst/>
              <a:ahLst/>
              <a:cxnLst/>
              <a:rect l="l" t="t" r="r" b="b"/>
              <a:pathLst>
                <a:path w="36794" h="17246" extrusionOk="0">
                  <a:moveTo>
                    <a:pt x="18381" y="0"/>
                  </a:moveTo>
                  <a:cubicBezTo>
                    <a:pt x="13244" y="0"/>
                    <a:pt x="8440" y="1134"/>
                    <a:pt x="4838" y="3202"/>
                  </a:cubicBezTo>
                  <a:cubicBezTo>
                    <a:pt x="2169" y="4770"/>
                    <a:pt x="501" y="6638"/>
                    <a:pt x="1" y="8640"/>
                  </a:cubicBezTo>
                  <a:cubicBezTo>
                    <a:pt x="501" y="10608"/>
                    <a:pt x="2169" y="12509"/>
                    <a:pt x="4838" y="14044"/>
                  </a:cubicBezTo>
                  <a:cubicBezTo>
                    <a:pt x="8440" y="16112"/>
                    <a:pt x="13244" y="17246"/>
                    <a:pt x="18381" y="17246"/>
                  </a:cubicBezTo>
                  <a:cubicBezTo>
                    <a:pt x="23551" y="17246"/>
                    <a:pt x="28354" y="16145"/>
                    <a:pt x="31957" y="14044"/>
                  </a:cubicBezTo>
                  <a:cubicBezTo>
                    <a:pt x="34625" y="12476"/>
                    <a:pt x="36293" y="10608"/>
                    <a:pt x="36794" y="8640"/>
                  </a:cubicBezTo>
                  <a:cubicBezTo>
                    <a:pt x="36293" y="6638"/>
                    <a:pt x="34625" y="4737"/>
                    <a:pt x="31957" y="3202"/>
                  </a:cubicBezTo>
                  <a:cubicBezTo>
                    <a:pt x="28354" y="1134"/>
                    <a:pt x="23551" y="0"/>
                    <a:pt x="1838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41"/>
            <p:cNvSpPr/>
            <p:nvPr/>
          </p:nvSpPr>
          <p:spPr>
            <a:xfrm>
              <a:off x="2876575" y="4456975"/>
              <a:ext cx="393450" cy="474525"/>
            </a:xfrm>
            <a:custGeom>
              <a:avLst/>
              <a:gdLst/>
              <a:ahLst/>
              <a:cxnLst/>
              <a:rect l="l" t="t" r="r" b="b"/>
              <a:pathLst>
                <a:path w="15738" h="18981" extrusionOk="0">
                  <a:moveTo>
                    <a:pt x="260" y="0"/>
                  </a:moveTo>
                  <a:lnTo>
                    <a:pt x="260" y="0"/>
                  </a:lnTo>
                  <a:cubicBezTo>
                    <a:pt x="204" y="200"/>
                    <a:pt x="160" y="404"/>
                    <a:pt x="125" y="609"/>
                  </a:cubicBezTo>
                  <a:lnTo>
                    <a:pt x="125" y="609"/>
                  </a:lnTo>
                  <a:cubicBezTo>
                    <a:pt x="161" y="405"/>
                    <a:pt x="206" y="203"/>
                    <a:pt x="260" y="0"/>
                  </a:cubicBezTo>
                  <a:close/>
                  <a:moveTo>
                    <a:pt x="125" y="609"/>
                  </a:moveTo>
                  <a:cubicBezTo>
                    <a:pt x="34" y="1129"/>
                    <a:pt x="1" y="1651"/>
                    <a:pt x="27" y="2171"/>
                  </a:cubicBezTo>
                  <a:lnTo>
                    <a:pt x="27" y="2171"/>
                  </a:lnTo>
                  <a:lnTo>
                    <a:pt x="27" y="1835"/>
                  </a:lnTo>
                  <a:cubicBezTo>
                    <a:pt x="27" y="1434"/>
                    <a:pt x="56" y="1019"/>
                    <a:pt x="125" y="609"/>
                  </a:cubicBezTo>
                  <a:close/>
                  <a:moveTo>
                    <a:pt x="27" y="2171"/>
                  </a:moveTo>
                  <a:lnTo>
                    <a:pt x="27" y="7439"/>
                  </a:lnTo>
                  <a:cubicBezTo>
                    <a:pt x="27" y="10474"/>
                    <a:pt x="2028" y="13510"/>
                    <a:pt x="6064" y="15845"/>
                  </a:cubicBezTo>
                  <a:cubicBezTo>
                    <a:pt x="9033" y="17479"/>
                    <a:pt x="12335" y="18547"/>
                    <a:pt x="15738" y="18980"/>
                  </a:cubicBezTo>
                  <a:lnTo>
                    <a:pt x="15738" y="13376"/>
                  </a:lnTo>
                  <a:cubicBezTo>
                    <a:pt x="12335" y="12976"/>
                    <a:pt x="9033" y="11909"/>
                    <a:pt x="6031" y="10241"/>
                  </a:cubicBezTo>
                  <a:cubicBezTo>
                    <a:pt x="2179" y="7994"/>
                    <a:pt x="172" y="5103"/>
                    <a:pt x="27" y="217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41"/>
            <p:cNvSpPr/>
            <p:nvPr/>
          </p:nvSpPr>
          <p:spPr>
            <a:xfrm>
              <a:off x="5541625" y="3824800"/>
              <a:ext cx="190175" cy="206525"/>
            </a:xfrm>
            <a:custGeom>
              <a:avLst/>
              <a:gdLst/>
              <a:ahLst/>
              <a:cxnLst/>
              <a:rect l="l" t="t" r="r" b="b"/>
              <a:pathLst>
                <a:path w="7607" h="8261" extrusionOk="0">
                  <a:moveTo>
                    <a:pt x="1435" y="0"/>
                  </a:moveTo>
                  <a:cubicBezTo>
                    <a:pt x="1296" y="0"/>
                    <a:pt x="1161" y="22"/>
                    <a:pt x="1035" y="69"/>
                  </a:cubicBezTo>
                  <a:cubicBezTo>
                    <a:pt x="267" y="403"/>
                    <a:pt x="1" y="870"/>
                    <a:pt x="267" y="1970"/>
                  </a:cubicBezTo>
                  <a:cubicBezTo>
                    <a:pt x="568" y="3205"/>
                    <a:pt x="1435" y="4039"/>
                    <a:pt x="2236" y="4939"/>
                  </a:cubicBezTo>
                  <a:cubicBezTo>
                    <a:pt x="3170" y="5973"/>
                    <a:pt x="3603" y="6741"/>
                    <a:pt x="4237" y="7574"/>
                  </a:cubicBezTo>
                  <a:cubicBezTo>
                    <a:pt x="4599" y="8057"/>
                    <a:pt x="5344" y="8260"/>
                    <a:pt x="6032" y="8260"/>
                  </a:cubicBezTo>
                  <a:cubicBezTo>
                    <a:pt x="6295" y="8260"/>
                    <a:pt x="6550" y="8230"/>
                    <a:pt x="6772" y="8175"/>
                  </a:cubicBezTo>
                  <a:cubicBezTo>
                    <a:pt x="7606" y="7941"/>
                    <a:pt x="7473" y="6707"/>
                    <a:pt x="7473" y="6007"/>
                  </a:cubicBezTo>
                  <a:cubicBezTo>
                    <a:pt x="7473" y="5073"/>
                    <a:pt x="7406" y="4606"/>
                    <a:pt x="7172" y="4506"/>
                  </a:cubicBezTo>
                  <a:cubicBezTo>
                    <a:pt x="6906" y="4406"/>
                    <a:pt x="5204" y="1604"/>
                    <a:pt x="4504" y="1403"/>
                  </a:cubicBezTo>
                  <a:cubicBezTo>
                    <a:pt x="3798" y="1168"/>
                    <a:pt x="2471" y="0"/>
                    <a:pt x="1435"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41"/>
            <p:cNvSpPr/>
            <p:nvPr/>
          </p:nvSpPr>
          <p:spPr>
            <a:xfrm>
              <a:off x="5641700" y="3903225"/>
              <a:ext cx="79250" cy="50900"/>
            </a:xfrm>
            <a:custGeom>
              <a:avLst/>
              <a:gdLst/>
              <a:ahLst/>
              <a:cxnLst/>
              <a:rect l="l" t="t" r="r" b="b"/>
              <a:pathLst>
                <a:path w="3170" h="2036" extrusionOk="0">
                  <a:moveTo>
                    <a:pt x="0" y="1"/>
                  </a:moveTo>
                  <a:cubicBezTo>
                    <a:pt x="1" y="1"/>
                    <a:pt x="234" y="1535"/>
                    <a:pt x="267" y="1635"/>
                  </a:cubicBezTo>
                  <a:cubicBezTo>
                    <a:pt x="718" y="1902"/>
                    <a:pt x="1218" y="2036"/>
                    <a:pt x="1718" y="2036"/>
                  </a:cubicBezTo>
                  <a:cubicBezTo>
                    <a:pt x="2219" y="2036"/>
                    <a:pt x="2719" y="1902"/>
                    <a:pt x="3169" y="1635"/>
                  </a:cubicBezTo>
                  <a:lnTo>
                    <a:pt x="3169" y="501"/>
                  </a:lnTo>
                  <a:lnTo>
                    <a:pt x="0" y="1"/>
                  </a:lnTo>
                  <a:close/>
                </a:path>
              </a:pathLst>
            </a:custGeom>
            <a:solidFill>
              <a:srgbClr val="FFA8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41"/>
            <p:cNvSpPr/>
            <p:nvPr/>
          </p:nvSpPr>
          <p:spPr>
            <a:xfrm>
              <a:off x="5161350" y="4096700"/>
              <a:ext cx="343600" cy="169475"/>
            </a:xfrm>
            <a:custGeom>
              <a:avLst/>
              <a:gdLst/>
              <a:ahLst/>
              <a:cxnLst/>
              <a:rect l="l" t="t" r="r" b="b"/>
              <a:pathLst>
                <a:path w="13744" h="6779" extrusionOk="0">
                  <a:moveTo>
                    <a:pt x="9207" y="1"/>
                  </a:moveTo>
                  <a:cubicBezTo>
                    <a:pt x="7706" y="1602"/>
                    <a:pt x="3437" y="2870"/>
                    <a:pt x="3403" y="2870"/>
                  </a:cubicBezTo>
                  <a:cubicBezTo>
                    <a:pt x="301" y="4104"/>
                    <a:pt x="1" y="4671"/>
                    <a:pt x="201" y="5205"/>
                  </a:cubicBezTo>
                  <a:cubicBezTo>
                    <a:pt x="401" y="5772"/>
                    <a:pt x="1735" y="6539"/>
                    <a:pt x="3036" y="6739"/>
                  </a:cubicBezTo>
                  <a:cubicBezTo>
                    <a:pt x="3256" y="6766"/>
                    <a:pt x="3521" y="6779"/>
                    <a:pt x="3811" y="6779"/>
                  </a:cubicBezTo>
                  <a:cubicBezTo>
                    <a:pt x="4971" y="6779"/>
                    <a:pt x="6545" y="6566"/>
                    <a:pt x="7373" y="6139"/>
                  </a:cubicBezTo>
                  <a:cubicBezTo>
                    <a:pt x="8381" y="5618"/>
                    <a:pt x="9800" y="5003"/>
                    <a:pt x="10767" y="5003"/>
                  </a:cubicBezTo>
                  <a:cubicBezTo>
                    <a:pt x="10792" y="5003"/>
                    <a:pt x="10817" y="5004"/>
                    <a:pt x="10842" y="5004"/>
                  </a:cubicBezTo>
                  <a:cubicBezTo>
                    <a:pt x="10964" y="5010"/>
                    <a:pt x="11084" y="5013"/>
                    <a:pt x="11199" y="5013"/>
                  </a:cubicBezTo>
                  <a:cubicBezTo>
                    <a:pt x="12436" y="5013"/>
                    <a:pt x="13264" y="4695"/>
                    <a:pt x="13477" y="4237"/>
                  </a:cubicBezTo>
                  <a:cubicBezTo>
                    <a:pt x="13744" y="3703"/>
                    <a:pt x="13577" y="2569"/>
                    <a:pt x="13444" y="1869"/>
                  </a:cubicBezTo>
                  <a:cubicBezTo>
                    <a:pt x="13277" y="1002"/>
                    <a:pt x="12977" y="1"/>
                    <a:pt x="12977"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41"/>
            <p:cNvSpPr/>
            <p:nvPr/>
          </p:nvSpPr>
          <p:spPr>
            <a:xfrm>
              <a:off x="5389850" y="4065025"/>
              <a:ext cx="96775" cy="61850"/>
            </a:xfrm>
            <a:custGeom>
              <a:avLst/>
              <a:gdLst/>
              <a:ahLst/>
              <a:cxnLst/>
              <a:rect l="l" t="t" r="r" b="b"/>
              <a:pathLst>
                <a:path w="3871" h="2474" extrusionOk="0">
                  <a:moveTo>
                    <a:pt x="101" y="0"/>
                  </a:moveTo>
                  <a:lnTo>
                    <a:pt x="67" y="1268"/>
                  </a:lnTo>
                  <a:cubicBezTo>
                    <a:pt x="1" y="2102"/>
                    <a:pt x="701" y="2402"/>
                    <a:pt x="1769" y="2469"/>
                  </a:cubicBezTo>
                  <a:cubicBezTo>
                    <a:pt x="1837" y="2472"/>
                    <a:pt x="1904" y="2473"/>
                    <a:pt x="1969" y="2473"/>
                  </a:cubicBezTo>
                  <a:cubicBezTo>
                    <a:pt x="3291" y="2473"/>
                    <a:pt x="3837" y="1845"/>
                    <a:pt x="3837" y="1368"/>
                  </a:cubicBezTo>
                  <a:cubicBezTo>
                    <a:pt x="3837" y="868"/>
                    <a:pt x="3870" y="34"/>
                    <a:pt x="3870" y="34"/>
                  </a:cubicBezTo>
                  <a:lnTo>
                    <a:pt x="101" y="0"/>
                  </a:lnTo>
                  <a:close/>
                </a:path>
              </a:pathLst>
            </a:custGeom>
            <a:solidFill>
              <a:srgbClr val="FFA8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41"/>
            <p:cNvSpPr/>
            <p:nvPr/>
          </p:nvSpPr>
          <p:spPr>
            <a:xfrm>
              <a:off x="5304800" y="2746850"/>
              <a:ext cx="454500" cy="1330275"/>
            </a:xfrm>
            <a:custGeom>
              <a:avLst/>
              <a:gdLst/>
              <a:ahLst/>
              <a:cxnLst/>
              <a:rect l="l" t="t" r="r" b="b"/>
              <a:pathLst>
                <a:path w="18180" h="53211" extrusionOk="0">
                  <a:moveTo>
                    <a:pt x="12945" y="0"/>
                  </a:moveTo>
                  <a:cubicBezTo>
                    <a:pt x="8142" y="0"/>
                    <a:pt x="726" y="667"/>
                    <a:pt x="434" y="4760"/>
                  </a:cubicBezTo>
                  <a:cubicBezTo>
                    <a:pt x="0" y="10831"/>
                    <a:pt x="634" y="26308"/>
                    <a:pt x="767" y="28977"/>
                  </a:cubicBezTo>
                  <a:cubicBezTo>
                    <a:pt x="901" y="31645"/>
                    <a:pt x="1301" y="34014"/>
                    <a:pt x="1768" y="38350"/>
                  </a:cubicBezTo>
                  <a:cubicBezTo>
                    <a:pt x="2202" y="42687"/>
                    <a:pt x="3503" y="52761"/>
                    <a:pt x="3503" y="52761"/>
                  </a:cubicBezTo>
                  <a:cubicBezTo>
                    <a:pt x="4086" y="53061"/>
                    <a:pt x="4737" y="53211"/>
                    <a:pt x="5387" y="53211"/>
                  </a:cubicBezTo>
                  <a:cubicBezTo>
                    <a:pt x="6038" y="53211"/>
                    <a:pt x="6688" y="53061"/>
                    <a:pt x="7272" y="52761"/>
                  </a:cubicBezTo>
                  <a:cubicBezTo>
                    <a:pt x="7272" y="52761"/>
                    <a:pt x="8740" y="40619"/>
                    <a:pt x="8673" y="37550"/>
                  </a:cubicBezTo>
                  <a:cubicBezTo>
                    <a:pt x="8640" y="35281"/>
                    <a:pt x="8306" y="33013"/>
                    <a:pt x="7672" y="30812"/>
                  </a:cubicBezTo>
                  <a:cubicBezTo>
                    <a:pt x="7672" y="30812"/>
                    <a:pt x="8073" y="25808"/>
                    <a:pt x="8506" y="21472"/>
                  </a:cubicBezTo>
                  <a:cubicBezTo>
                    <a:pt x="8907" y="17102"/>
                    <a:pt x="9240" y="15034"/>
                    <a:pt x="9340" y="13132"/>
                  </a:cubicBezTo>
                  <a:lnTo>
                    <a:pt x="9707" y="12932"/>
                  </a:lnTo>
                  <a:cubicBezTo>
                    <a:pt x="9707" y="12932"/>
                    <a:pt x="9907" y="20437"/>
                    <a:pt x="10041" y="23139"/>
                  </a:cubicBezTo>
                  <a:cubicBezTo>
                    <a:pt x="10207" y="25808"/>
                    <a:pt x="10541" y="28376"/>
                    <a:pt x="11208" y="33347"/>
                  </a:cubicBezTo>
                  <a:cubicBezTo>
                    <a:pt x="11809" y="37683"/>
                    <a:pt x="13577" y="46856"/>
                    <a:pt x="13577" y="46856"/>
                  </a:cubicBezTo>
                  <a:cubicBezTo>
                    <a:pt x="14185" y="47198"/>
                    <a:pt x="14718" y="47314"/>
                    <a:pt x="15162" y="47314"/>
                  </a:cubicBezTo>
                  <a:cubicBezTo>
                    <a:pt x="16106" y="47314"/>
                    <a:pt x="16645" y="46790"/>
                    <a:pt x="16645" y="46790"/>
                  </a:cubicBezTo>
                  <a:cubicBezTo>
                    <a:pt x="16645" y="46790"/>
                    <a:pt x="18180" y="35381"/>
                    <a:pt x="17746" y="31612"/>
                  </a:cubicBezTo>
                  <a:cubicBezTo>
                    <a:pt x="17546" y="29611"/>
                    <a:pt x="17112" y="27609"/>
                    <a:pt x="16512" y="25641"/>
                  </a:cubicBezTo>
                  <a:cubicBezTo>
                    <a:pt x="16512" y="25641"/>
                    <a:pt x="17046" y="20538"/>
                    <a:pt x="17346" y="15667"/>
                  </a:cubicBezTo>
                  <a:cubicBezTo>
                    <a:pt x="17679" y="10430"/>
                    <a:pt x="17980" y="7728"/>
                    <a:pt x="16979" y="156"/>
                  </a:cubicBezTo>
                  <a:cubicBezTo>
                    <a:pt x="16979" y="156"/>
                    <a:pt x="15268" y="0"/>
                    <a:pt x="12945" y="0"/>
                  </a:cubicBezTo>
                  <a:close/>
                </a:path>
              </a:pathLst>
            </a:custGeom>
            <a:solidFill>
              <a:srgbClr val="374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41"/>
            <p:cNvSpPr/>
            <p:nvPr/>
          </p:nvSpPr>
          <p:spPr>
            <a:xfrm>
              <a:off x="5537450" y="2982575"/>
              <a:ext cx="156800" cy="322825"/>
            </a:xfrm>
            <a:custGeom>
              <a:avLst/>
              <a:gdLst/>
              <a:ahLst/>
              <a:cxnLst/>
              <a:rect l="l" t="t" r="r" b="b"/>
              <a:pathLst>
                <a:path w="6272" h="12913" extrusionOk="0">
                  <a:moveTo>
                    <a:pt x="6272" y="1"/>
                  </a:moveTo>
                  <a:lnTo>
                    <a:pt x="6272" y="1"/>
                  </a:lnTo>
                  <a:cubicBezTo>
                    <a:pt x="4170" y="1769"/>
                    <a:pt x="1" y="3703"/>
                    <a:pt x="1" y="3703"/>
                  </a:cubicBezTo>
                  <a:lnTo>
                    <a:pt x="368" y="3703"/>
                  </a:lnTo>
                  <a:lnTo>
                    <a:pt x="668" y="12910"/>
                  </a:lnTo>
                  <a:cubicBezTo>
                    <a:pt x="668" y="12911"/>
                    <a:pt x="668" y="12912"/>
                    <a:pt x="668" y="12912"/>
                  </a:cubicBezTo>
                  <a:cubicBezTo>
                    <a:pt x="687" y="12912"/>
                    <a:pt x="1769" y="3770"/>
                    <a:pt x="1769" y="3770"/>
                  </a:cubicBezTo>
                  <a:cubicBezTo>
                    <a:pt x="4304" y="2636"/>
                    <a:pt x="6272" y="1"/>
                    <a:pt x="6272"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41"/>
            <p:cNvSpPr/>
            <p:nvPr/>
          </p:nvSpPr>
          <p:spPr>
            <a:xfrm>
              <a:off x="5465750" y="2180325"/>
              <a:ext cx="146775" cy="168500"/>
            </a:xfrm>
            <a:custGeom>
              <a:avLst/>
              <a:gdLst/>
              <a:ahLst/>
              <a:cxnLst/>
              <a:rect l="l" t="t" r="r" b="b"/>
              <a:pathLst>
                <a:path w="5871" h="6740" extrusionOk="0">
                  <a:moveTo>
                    <a:pt x="5304" y="1"/>
                  </a:moveTo>
                  <a:lnTo>
                    <a:pt x="0" y="1168"/>
                  </a:lnTo>
                  <a:lnTo>
                    <a:pt x="634" y="6739"/>
                  </a:lnTo>
                  <a:lnTo>
                    <a:pt x="5871" y="6472"/>
                  </a:lnTo>
                  <a:lnTo>
                    <a:pt x="5304" y="1"/>
                  </a:lnTo>
                  <a:close/>
                </a:path>
              </a:pathLst>
            </a:custGeom>
            <a:solidFill>
              <a:srgbClr val="FFA8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41"/>
            <p:cNvSpPr/>
            <p:nvPr/>
          </p:nvSpPr>
          <p:spPr>
            <a:xfrm>
              <a:off x="5648375" y="2262475"/>
              <a:ext cx="156800" cy="407400"/>
            </a:xfrm>
            <a:custGeom>
              <a:avLst/>
              <a:gdLst/>
              <a:ahLst/>
              <a:cxnLst/>
              <a:rect l="l" t="t" r="r" b="b"/>
              <a:pathLst>
                <a:path w="6272" h="16296" extrusionOk="0">
                  <a:moveTo>
                    <a:pt x="1173" y="0"/>
                  </a:moveTo>
                  <a:cubicBezTo>
                    <a:pt x="981" y="0"/>
                    <a:pt x="780" y="6"/>
                    <a:pt x="567" y="17"/>
                  </a:cubicBezTo>
                  <a:lnTo>
                    <a:pt x="0" y="16296"/>
                  </a:lnTo>
                  <a:cubicBezTo>
                    <a:pt x="0" y="16296"/>
                    <a:pt x="4137" y="16196"/>
                    <a:pt x="5204" y="15929"/>
                  </a:cubicBezTo>
                  <a:cubicBezTo>
                    <a:pt x="6271" y="15662"/>
                    <a:pt x="6205" y="13827"/>
                    <a:pt x="5905" y="11225"/>
                  </a:cubicBezTo>
                  <a:cubicBezTo>
                    <a:pt x="5604" y="8623"/>
                    <a:pt x="5271" y="3587"/>
                    <a:pt x="4370" y="1919"/>
                  </a:cubicBezTo>
                  <a:cubicBezTo>
                    <a:pt x="3598" y="404"/>
                    <a:pt x="2720" y="0"/>
                    <a:pt x="1173" y="0"/>
                  </a:cubicBezTo>
                  <a:close/>
                </a:path>
              </a:pathLst>
            </a:custGeom>
            <a:solidFill>
              <a:srgbClr val="374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41"/>
            <p:cNvSpPr/>
            <p:nvPr/>
          </p:nvSpPr>
          <p:spPr>
            <a:xfrm>
              <a:off x="5311475" y="2262000"/>
              <a:ext cx="448675" cy="683300"/>
            </a:xfrm>
            <a:custGeom>
              <a:avLst/>
              <a:gdLst/>
              <a:ahLst/>
              <a:cxnLst/>
              <a:rect l="l" t="t" r="r" b="b"/>
              <a:pathLst>
                <a:path w="17947" h="27332" extrusionOk="0">
                  <a:moveTo>
                    <a:pt x="13541" y="0"/>
                  </a:moveTo>
                  <a:cubicBezTo>
                    <a:pt x="13385" y="0"/>
                    <a:pt x="13230" y="12"/>
                    <a:pt x="13076" y="36"/>
                  </a:cubicBezTo>
                  <a:lnTo>
                    <a:pt x="11775" y="270"/>
                  </a:lnTo>
                  <a:cubicBezTo>
                    <a:pt x="11606" y="946"/>
                    <a:pt x="10212" y="1430"/>
                    <a:pt x="8531" y="1430"/>
                  </a:cubicBezTo>
                  <a:cubicBezTo>
                    <a:pt x="7891" y="1430"/>
                    <a:pt x="7209" y="1360"/>
                    <a:pt x="6538" y="1204"/>
                  </a:cubicBezTo>
                  <a:cubicBezTo>
                    <a:pt x="5804" y="1404"/>
                    <a:pt x="3369" y="1871"/>
                    <a:pt x="2769" y="2071"/>
                  </a:cubicBezTo>
                  <a:cubicBezTo>
                    <a:pt x="1001" y="2638"/>
                    <a:pt x="267" y="4373"/>
                    <a:pt x="0" y="10110"/>
                  </a:cubicBezTo>
                  <a:cubicBezTo>
                    <a:pt x="0" y="10110"/>
                    <a:pt x="133" y="23086"/>
                    <a:pt x="67" y="25688"/>
                  </a:cubicBezTo>
                  <a:cubicBezTo>
                    <a:pt x="2949" y="26908"/>
                    <a:pt x="5935" y="27331"/>
                    <a:pt x="8358" y="27331"/>
                  </a:cubicBezTo>
                  <a:cubicBezTo>
                    <a:pt x="9580" y="27331"/>
                    <a:pt x="10658" y="27223"/>
                    <a:pt x="11508" y="27056"/>
                  </a:cubicBezTo>
                  <a:cubicBezTo>
                    <a:pt x="16779" y="26055"/>
                    <a:pt x="17446" y="23887"/>
                    <a:pt x="17446" y="23887"/>
                  </a:cubicBezTo>
                  <a:lnTo>
                    <a:pt x="16679" y="17949"/>
                  </a:lnTo>
                  <a:cubicBezTo>
                    <a:pt x="16679" y="17949"/>
                    <a:pt x="17946" y="6441"/>
                    <a:pt x="17312" y="2905"/>
                  </a:cubicBezTo>
                  <a:cubicBezTo>
                    <a:pt x="17067" y="1495"/>
                    <a:pt x="15301" y="0"/>
                    <a:pt x="13541"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41"/>
            <p:cNvSpPr/>
            <p:nvPr/>
          </p:nvSpPr>
          <p:spPr>
            <a:xfrm>
              <a:off x="5434875" y="2232375"/>
              <a:ext cx="195175" cy="84600"/>
            </a:xfrm>
            <a:custGeom>
              <a:avLst/>
              <a:gdLst/>
              <a:ahLst/>
              <a:cxnLst/>
              <a:rect l="l" t="t" r="r" b="b"/>
              <a:pathLst>
                <a:path w="7807" h="3384" extrusionOk="0">
                  <a:moveTo>
                    <a:pt x="6834" y="1"/>
                  </a:moveTo>
                  <a:cubicBezTo>
                    <a:pt x="6757" y="1"/>
                    <a:pt x="6706" y="20"/>
                    <a:pt x="6706" y="20"/>
                  </a:cubicBezTo>
                  <a:lnTo>
                    <a:pt x="6739" y="421"/>
                  </a:lnTo>
                  <a:cubicBezTo>
                    <a:pt x="6739" y="421"/>
                    <a:pt x="6405" y="888"/>
                    <a:pt x="4704" y="1288"/>
                  </a:cubicBezTo>
                  <a:cubicBezTo>
                    <a:pt x="4171" y="1388"/>
                    <a:pt x="3629" y="1438"/>
                    <a:pt x="3086" y="1438"/>
                  </a:cubicBezTo>
                  <a:cubicBezTo>
                    <a:pt x="2544" y="1438"/>
                    <a:pt x="2002" y="1388"/>
                    <a:pt x="1469" y="1288"/>
                  </a:cubicBezTo>
                  <a:lnTo>
                    <a:pt x="1435" y="921"/>
                  </a:lnTo>
                  <a:lnTo>
                    <a:pt x="1402" y="554"/>
                  </a:lnTo>
                  <a:cubicBezTo>
                    <a:pt x="1202" y="554"/>
                    <a:pt x="1002" y="654"/>
                    <a:pt x="902" y="854"/>
                  </a:cubicBezTo>
                  <a:cubicBezTo>
                    <a:pt x="701" y="1155"/>
                    <a:pt x="1" y="2722"/>
                    <a:pt x="1" y="2722"/>
                  </a:cubicBezTo>
                  <a:lnTo>
                    <a:pt x="801" y="2556"/>
                  </a:lnTo>
                  <a:cubicBezTo>
                    <a:pt x="1747" y="3102"/>
                    <a:pt x="2826" y="3384"/>
                    <a:pt x="3911" y="3384"/>
                  </a:cubicBezTo>
                  <a:cubicBezTo>
                    <a:pt x="4549" y="3384"/>
                    <a:pt x="5188" y="3287"/>
                    <a:pt x="5805" y="3089"/>
                  </a:cubicBezTo>
                  <a:cubicBezTo>
                    <a:pt x="7806" y="2489"/>
                    <a:pt x="7606" y="1288"/>
                    <a:pt x="7606" y="1288"/>
                  </a:cubicBezTo>
                  <a:cubicBezTo>
                    <a:pt x="7540" y="1021"/>
                    <a:pt x="7473" y="754"/>
                    <a:pt x="7373" y="487"/>
                  </a:cubicBezTo>
                  <a:cubicBezTo>
                    <a:pt x="7220" y="72"/>
                    <a:pt x="6981" y="1"/>
                    <a:pt x="6834" y="1"/>
                  </a:cubicBezTo>
                  <a:close/>
                </a:path>
              </a:pathLst>
            </a:custGeom>
            <a:solidFill>
              <a:srgbClr val="374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41"/>
            <p:cNvSpPr/>
            <p:nvPr/>
          </p:nvSpPr>
          <p:spPr>
            <a:xfrm>
              <a:off x="4810275" y="2106950"/>
              <a:ext cx="371950" cy="488700"/>
            </a:xfrm>
            <a:custGeom>
              <a:avLst/>
              <a:gdLst/>
              <a:ahLst/>
              <a:cxnLst/>
              <a:rect l="l" t="t" r="r" b="b"/>
              <a:pathLst>
                <a:path w="14878" h="19548" extrusionOk="0">
                  <a:moveTo>
                    <a:pt x="10408" y="1"/>
                  </a:moveTo>
                  <a:lnTo>
                    <a:pt x="0" y="5438"/>
                  </a:lnTo>
                  <a:lnTo>
                    <a:pt x="5171" y="19548"/>
                  </a:lnTo>
                  <a:lnTo>
                    <a:pt x="14878" y="14111"/>
                  </a:lnTo>
                  <a:lnTo>
                    <a:pt x="10408" y="1"/>
                  </a:ln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41"/>
            <p:cNvSpPr/>
            <p:nvPr/>
          </p:nvSpPr>
          <p:spPr>
            <a:xfrm>
              <a:off x="4840300" y="2141150"/>
              <a:ext cx="317750" cy="417825"/>
            </a:xfrm>
            <a:custGeom>
              <a:avLst/>
              <a:gdLst/>
              <a:ahLst/>
              <a:cxnLst/>
              <a:rect l="l" t="t" r="r" b="b"/>
              <a:pathLst>
                <a:path w="12710" h="16713" extrusionOk="0">
                  <a:moveTo>
                    <a:pt x="8740" y="0"/>
                  </a:moveTo>
                  <a:lnTo>
                    <a:pt x="0" y="4570"/>
                  </a:lnTo>
                  <a:lnTo>
                    <a:pt x="4570" y="16712"/>
                  </a:lnTo>
                  <a:lnTo>
                    <a:pt x="12709" y="12142"/>
                  </a:lnTo>
                  <a:lnTo>
                    <a:pt x="8740" y="0"/>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41"/>
            <p:cNvSpPr/>
            <p:nvPr/>
          </p:nvSpPr>
          <p:spPr>
            <a:xfrm>
              <a:off x="4894500" y="2160825"/>
              <a:ext cx="118450" cy="70400"/>
            </a:xfrm>
            <a:custGeom>
              <a:avLst/>
              <a:gdLst/>
              <a:ahLst/>
              <a:cxnLst/>
              <a:rect l="l" t="t" r="r" b="b"/>
              <a:pathLst>
                <a:path w="4738" h="2816" extrusionOk="0">
                  <a:moveTo>
                    <a:pt x="4270" y="0"/>
                  </a:moveTo>
                  <a:cubicBezTo>
                    <a:pt x="3967" y="0"/>
                    <a:pt x="3452" y="156"/>
                    <a:pt x="2936" y="447"/>
                  </a:cubicBezTo>
                  <a:lnTo>
                    <a:pt x="1401" y="1215"/>
                  </a:lnTo>
                  <a:cubicBezTo>
                    <a:pt x="601" y="1648"/>
                    <a:pt x="0" y="2182"/>
                    <a:pt x="101" y="2415"/>
                  </a:cubicBezTo>
                  <a:lnTo>
                    <a:pt x="267" y="2816"/>
                  </a:lnTo>
                  <a:lnTo>
                    <a:pt x="4737" y="547"/>
                  </a:lnTo>
                  <a:cubicBezTo>
                    <a:pt x="4737" y="547"/>
                    <a:pt x="4637" y="347"/>
                    <a:pt x="4537" y="114"/>
                  </a:cubicBezTo>
                  <a:cubicBezTo>
                    <a:pt x="4515" y="37"/>
                    <a:pt x="4418" y="0"/>
                    <a:pt x="42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41"/>
            <p:cNvSpPr/>
            <p:nvPr/>
          </p:nvSpPr>
          <p:spPr>
            <a:xfrm>
              <a:off x="4873650" y="2127300"/>
              <a:ext cx="137625" cy="80575"/>
            </a:xfrm>
            <a:custGeom>
              <a:avLst/>
              <a:gdLst/>
              <a:ahLst/>
              <a:cxnLst/>
              <a:rect l="l" t="t" r="r" b="b"/>
              <a:pathLst>
                <a:path w="5505" h="3223" extrusionOk="0">
                  <a:moveTo>
                    <a:pt x="3193" y="0"/>
                  </a:moveTo>
                  <a:cubicBezTo>
                    <a:pt x="2964" y="0"/>
                    <a:pt x="2682" y="60"/>
                    <a:pt x="2336" y="221"/>
                  </a:cubicBezTo>
                  <a:cubicBezTo>
                    <a:pt x="935" y="888"/>
                    <a:pt x="1268" y="1955"/>
                    <a:pt x="1268" y="1955"/>
                  </a:cubicBezTo>
                  <a:lnTo>
                    <a:pt x="634" y="2322"/>
                  </a:lnTo>
                  <a:cubicBezTo>
                    <a:pt x="267" y="2522"/>
                    <a:pt x="1" y="2789"/>
                    <a:pt x="67" y="2956"/>
                  </a:cubicBezTo>
                  <a:lnTo>
                    <a:pt x="134" y="3223"/>
                  </a:lnTo>
                  <a:lnTo>
                    <a:pt x="5504" y="421"/>
                  </a:lnTo>
                  <a:lnTo>
                    <a:pt x="5371" y="154"/>
                  </a:lnTo>
                  <a:cubicBezTo>
                    <a:pt x="5356" y="79"/>
                    <a:pt x="5280" y="44"/>
                    <a:pt x="5171" y="44"/>
                  </a:cubicBezTo>
                  <a:cubicBezTo>
                    <a:pt x="5037" y="44"/>
                    <a:pt x="4854" y="96"/>
                    <a:pt x="4671" y="187"/>
                  </a:cubicBezTo>
                  <a:lnTo>
                    <a:pt x="4070" y="521"/>
                  </a:lnTo>
                  <a:cubicBezTo>
                    <a:pt x="4070" y="521"/>
                    <a:pt x="3866" y="0"/>
                    <a:pt x="3193" y="0"/>
                  </a:cubicBez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41"/>
            <p:cNvSpPr/>
            <p:nvPr/>
          </p:nvSpPr>
          <p:spPr>
            <a:xfrm>
              <a:off x="4902000" y="2141150"/>
              <a:ext cx="94275" cy="72575"/>
            </a:xfrm>
            <a:custGeom>
              <a:avLst/>
              <a:gdLst/>
              <a:ahLst/>
              <a:cxnLst/>
              <a:rect l="l" t="t" r="r" b="b"/>
              <a:pathLst>
                <a:path w="3771" h="2903" extrusionOk="0">
                  <a:moveTo>
                    <a:pt x="3770" y="0"/>
                  </a:moveTo>
                  <a:lnTo>
                    <a:pt x="1" y="1935"/>
                  </a:lnTo>
                  <a:lnTo>
                    <a:pt x="134" y="2068"/>
                  </a:lnTo>
                  <a:cubicBezTo>
                    <a:pt x="287" y="1992"/>
                    <a:pt x="406" y="1959"/>
                    <a:pt x="500" y="1959"/>
                  </a:cubicBezTo>
                  <a:cubicBezTo>
                    <a:pt x="652" y="1959"/>
                    <a:pt x="739" y="2045"/>
                    <a:pt x="801" y="2168"/>
                  </a:cubicBezTo>
                  <a:cubicBezTo>
                    <a:pt x="868" y="2369"/>
                    <a:pt x="1068" y="2902"/>
                    <a:pt x="1068" y="2902"/>
                  </a:cubicBezTo>
                  <a:lnTo>
                    <a:pt x="3436" y="1668"/>
                  </a:lnTo>
                  <a:cubicBezTo>
                    <a:pt x="3436" y="1668"/>
                    <a:pt x="3270" y="1301"/>
                    <a:pt x="3136" y="934"/>
                  </a:cubicBezTo>
                  <a:cubicBezTo>
                    <a:pt x="2969" y="567"/>
                    <a:pt x="3170" y="467"/>
                    <a:pt x="3670" y="200"/>
                  </a:cubicBezTo>
                  <a:lnTo>
                    <a:pt x="3770" y="0"/>
                  </a:ln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41"/>
            <p:cNvSpPr/>
            <p:nvPr/>
          </p:nvSpPr>
          <p:spPr>
            <a:xfrm>
              <a:off x="4902000" y="2141150"/>
              <a:ext cx="94275" cy="72575"/>
            </a:xfrm>
            <a:custGeom>
              <a:avLst/>
              <a:gdLst/>
              <a:ahLst/>
              <a:cxnLst/>
              <a:rect l="l" t="t" r="r" b="b"/>
              <a:pathLst>
                <a:path w="3771" h="2903" extrusionOk="0">
                  <a:moveTo>
                    <a:pt x="3770" y="0"/>
                  </a:moveTo>
                  <a:lnTo>
                    <a:pt x="1" y="1935"/>
                  </a:lnTo>
                  <a:lnTo>
                    <a:pt x="134" y="2068"/>
                  </a:lnTo>
                  <a:cubicBezTo>
                    <a:pt x="287" y="1992"/>
                    <a:pt x="406" y="1959"/>
                    <a:pt x="500" y="1959"/>
                  </a:cubicBezTo>
                  <a:cubicBezTo>
                    <a:pt x="652" y="1959"/>
                    <a:pt x="739" y="2045"/>
                    <a:pt x="801" y="2168"/>
                  </a:cubicBezTo>
                  <a:cubicBezTo>
                    <a:pt x="868" y="2369"/>
                    <a:pt x="1068" y="2902"/>
                    <a:pt x="1068" y="2902"/>
                  </a:cubicBezTo>
                  <a:lnTo>
                    <a:pt x="3436" y="1668"/>
                  </a:lnTo>
                  <a:cubicBezTo>
                    <a:pt x="3436" y="1668"/>
                    <a:pt x="3270" y="1301"/>
                    <a:pt x="3136" y="934"/>
                  </a:cubicBezTo>
                  <a:cubicBezTo>
                    <a:pt x="2969" y="567"/>
                    <a:pt x="3170" y="467"/>
                    <a:pt x="3670" y="200"/>
                  </a:cubicBezTo>
                  <a:lnTo>
                    <a:pt x="377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41"/>
            <p:cNvSpPr/>
            <p:nvPr/>
          </p:nvSpPr>
          <p:spPr>
            <a:xfrm>
              <a:off x="4897825" y="2161250"/>
              <a:ext cx="117625" cy="70825"/>
            </a:xfrm>
            <a:custGeom>
              <a:avLst/>
              <a:gdLst/>
              <a:ahLst/>
              <a:cxnLst/>
              <a:rect l="l" t="t" r="r" b="b"/>
              <a:pathLst>
                <a:path w="4705" h="2833" extrusionOk="0">
                  <a:moveTo>
                    <a:pt x="4247" y="0"/>
                  </a:moveTo>
                  <a:cubicBezTo>
                    <a:pt x="3941" y="0"/>
                    <a:pt x="3437" y="164"/>
                    <a:pt x="2903" y="430"/>
                  </a:cubicBezTo>
                  <a:lnTo>
                    <a:pt x="1369" y="1231"/>
                  </a:lnTo>
                  <a:cubicBezTo>
                    <a:pt x="568" y="1631"/>
                    <a:pt x="1" y="2165"/>
                    <a:pt x="68" y="2398"/>
                  </a:cubicBezTo>
                  <a:lnTo>
                    <a:pt x="234" y="2832"/>
                  </a:lnTo>
                  <a:lnTo>
                    <a:pt x="4704" y="530"/>
                  </a:lnTo>
                  <a:lnTo>
                    <a:pt x="4537" y="130"/>
                  </a:lnTo>
                  <a:cubicBezTo>
                    <a:pt x="4504" y="41"/>
                    <a:pt x="4400" y="0"/>
                    <a:pt x="4247" y="0"/>
                  </a:cubicBez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41"/>
            <p:cNvSpPr/>
            <p:nvPr/>
          </p:nvSpPr>
          <p:spPr>
            <a:xfrm>
              <a:off x="5075450" y="2313775"/>
              <a:ext cx="371975" cy="481475"/>
            </a:xfrm>
            <a:custGeom>
              <a:avLst/>
              <a:gdLst/>
              <a:ahLst/>
              <a:cxnLst/>
              <a:rect l="l" t="t" r="r" b="b"/>
              <a:pathLst>
                <a:path w="14879" h="19259" extrusionOk="0">
                  <a:moveTo>
                    <a:pt x="12210" y="0"/>
                  </a:moveTo>
                  <a:lnTo>
                    <a:pt x="12210" y="0"/>
                  </a:lnTo>
                  <a:cubicBezTo>
                    <a:pt x="9808" y="200"/>
                    <a:pt x="8774" y="634"/>
                    <a:pt x="6973" y="3870"/>
                  </a:cubicBezTo>
                  <a:cubicBezTo>
                    <a:pt x="5038" y="7405"/>
                    <a:pt x="1269" y="13810"/>
                    <a:pt x="802" y="14611"/>
                  </a:cubicBezTo>
                  <a:cubicBezTo>
                    <a:pt x="134" y="15745"/>
                    <a:pt x="1" y="17446"/>
                    <a:pt x="568" y="18480"/>
                  </a:cubicBezTo>
                  <a:cubicBezTo>
                    <a:pt x="820" y="18922"/>
                    <a:pt x="1334" y="19259"/>
                    <a:pt x="2010" y="19259"/>
                  </a:cubicBezTo>
                  <a:cubicBezTo>
                    <a:pt x="2763" y="19259"/>
                    <a:pt x="3718" y="18840"/>
                    <a:pt x="4738" y="17679"/>
                  </a:cubicBezTo>
                  <a:cubicBezTo>
                    <a:pt x="7039" y="15111"/>
                    <a:pt x="11276" y="8806"/>
                    <a:pt x="11276" y="8806"/>
                  </a:cubicBezTo>
                  <a:cubicBezTo>
                    <a:pt x="11276" y="8806"/>
                    <a:pt x="14878" y="4036"/>
                    <a:pt x="12210" y="0"/>
                  </a:cubicBezTo>
                  <a:close/>
                </a:path>
              </a:pathLst>
            </a:custGeom>
            <a:solidFill>
              <a:srgbClr val="FFA8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41"/>
            <p:cNvSpPr/>
            <p:nvPr/>
          </p:nvSpPr>
          <p:spPr>
            <a:xfrm>
              <a:off x="4788600" y="2344650"/>
              <a:ext cx="331075" cy="449475"/>
            </a:xfrm>
            <a:custGeom>
              <a:avLst/>
              <a:gdLst/>
              <a:ahLst/>
              <a:cxnLst/>
              <a:rect l="l" t="t" r="r" b="b"/>
              <a:pathLst>
                <a:path w="13243" h="17979" extrusionOk="0">
                  <a:moveTo>
                    <a:pt x="1804" y="0"/>
                  </a:moveTo>
                  <a:cubicBezTo>
                    <a:pt x="1542" y="0"/>
                    <a:pt x="1268" y="87"/>
                    <a:pt x="1134" y="400"/>
                  </a:cubicBezTo>
                  <a:cubicBezTo>
                    <a:pt x="267" y="2434"/>
                    <a:pt x="0" y="4636"/>
                    <a:pt x="1935" y="6070"/>
                  </a:cubicBezTo>
                  <a:cubicBezTo>
                    <a:pt x="3436" y="7138"/>
                    <a:pt x="4703" y="8472"/>
                    <a:pt x="5671" y="10006"/>
                  </a:cubicBezTo>
                  <a:cubicBezTo>
                    <a:pt x="6905" y="11908"/>
                    <a:pt x="11208" y="17745"/>
                    <a:pt x="13043" y="17979"/>
                  </a:cubicBezTo>
                  <a:lnTo>
                    <a:pt x="13243" y="12508"/>
                  </a:lnTo>
                  <a:cubicBezTo>
                    <a:pt x="13243" y="12508"/>
                    <a:pt x="6805" y="6371"/>
                    <a:pt x="6338" y="5703"/>
                  </a:cubicBezTo>
                  <a:cubicBezTo>
                    <a:pt x="5871" y="5003"/>
                    <a:pt x="6038" y="4002"/>
                    <a:pt x="5637" y="2968"/>
                  </a:cubicBezTo>
                  <a:cubicBezTo>
                    <a:pt x="5404" y="2334"/>
                    <a:pt x="5104" y="1734"/>
                    <a:pt x="4804" y="1133"/>
                  </a:cubicBezTo>
                  <a:cubicBezTo>
                    <a:pt x="4663" y="892"/>
                    <a:pt x="4315" y="528"/>
                    <a:pt x="4061" y="528"/>
                  </a:cubicBezTo>
                  <a:cubicBezTo>
                    <a:pt x="3895" y="528"/>
                    <a:pt x="3769" y="684"/>
                    <a:pt x="3769" y="1133"/>
                  </a:cubicBezTo>
                  <a:cubicBezTo>
                    <a:pt x="3769" y="2067"/>
                    <a:pt x="4103" y="2968"/>
                    <a:pt x="4070" y="3168"/>
                  </a:cubicBezTo>
                  <a:cubicBezTo>
                    <a:pt x="4061" y="3202"/>
                    <a:pt x="4041" y="3218"/>
                    <a:pt x="4007" y="3218"/>
                  </a:cubicBezTo>
                  <a:cubicBezTo>
                    <a:pt x="3907" y="3218"/>
                    <a:pt x="3694" y="3068"/>
                    <a:pt x="3369" y="2768"/>
                  </a:cubicBezTo>
                  <a:lnTo>
                    <a:pt x="2769" y="1100"/>
                  </a:lnTo>
                  <a:lnTo>
                    <a:pt x="2435" y="133"/>
                  </a:lnTo>
                  <a:cubicBezTo>
                    <a:pt x="2435" y="133"/>
                    <a:pt x="2129" y="0"/>
                    <a:pt x="1804" y="0"/>
                  </a:cubicBezTo>
                  <a:close/>
                </a:path>
              </a:pathLst>
            </a:custGeom>
            <a:solidFill>
              <a:srgbClr val="FFA8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41"/>
            <p:cNvSpPr/>
            <p:nvPr/>
          </p:nvSpPr>
          <p:spPr>
            <a:xfrm>
              <a:off x="4974550" y="2310350"/>
              <a:ext cx="464525" cy="491400"/>
            </a:xfrm>
            <a:custGeom>
              <a:avLst/>
              <a:gdLst/>
              <a:ahLst/>
              <a:cxnLst/>
              <a:rect l="l" t="t" r="r" b="b"/>
              <a:pathLst>
                <a:path w="18581" h="19656" extrusionOk="0">
                  <a:moveTo>
                    <a:pt x="16467" y="1"/>
                  </a:moveTo>
                  <a:cubicBezTo>
                    <a:pt x="15054" y="1"/>
                    <a:pt x="13435" y="301"/>
                    <a:pt x="12143" y="1972"/>
                  </a:cubicBezTo>
                  <a:cubicBezTo>
                    <a:pt x="10775" y="3706"/>
                    <a:pt x="5371" y="13280"/>
                    <a:pt x="5371" y="13280"/>
                  </a:cubicBezTo>
                  <a:lnTo>
                    <a:pt x="2336" y="10545"/>
                  </a:lnTo>
                  <a:cubicBezTo>
                    <a:pt x="1135" y="11312"/>
                    <a:pt x="301" y="12479"/>
                    <a:pt x="1" y="13847"/>
                  </a:cubicBezTo>
                  <a:cubicBezTo>
                    <a:pt x="801" y="15148"/>
                    <a:pt x="1735" y="16415"/>
                    <a:pt x="2736" y="17616"/>
                  </a:cubicBezTo>
                  <a:cubicBezTo>
                    <a:pt x="3824" y="18787"/>
                    <a:pt x="5004" y="19656"/>
                    <a:pt x="6044" y="19656"/>
                  </a:cubicBezTo>
                  <a:cubicBezTo>
                    <a:pt x="6249" y="19656"/>
                    <a:pt x="6447" y="19622"/>
                    <a:pt x="6639" y="19551"/>
                  </a:cubicBezTo>
                  <a:cubicBezTo>
                    <a:pt x="7806" y="19117"/>
                    <a:pt x="9007" y="18183"/>
                    <a:pt x="11542" y="14681"/>
                  </a:cubicBezTo>
                  <a:cubicBezTo>
                    <a:pt x="14077" y="11145"/>
                    <a:pt x="16846" y="6975"/>
                    <a:pt x="16846" y="6975"/>
                  </a:cubicBezTo>
                  <a:cubicBezTo>
                    <a:pt x="16846" y="6975"/>
                    <a:pt x="18581" y="2906"/>
                    <a:pt x="16713" y="4"/>
                  </a:cubicBezTo>
                  <a:cubicBezTo>
                    <a:pt x="16632" y="2"/>
                    <a:pt x="16550" y="1"/>
                    <a:pt x="16467" y="1"/>
                  </a:cubicBezTo>
                  <a:close/>
                </a:path>
              </a:pathLst>
            </a:custGeom>
            <a:solidFill>
              <a:srgbClr val="374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41"/>
            <p:cNvSpPr/>
            <p:nvPr/>
          </p:nvSpPr>
          <p:spPr>
            <a:xfrm>
              <a:off x="5340650" y="2040225"/>
              <a:ext cx="32550" cy="63425"/>
            </a:xfrm>
            <a:custGeom>
              <a:avLst/>
              <a:gdLst/>
              <a:ahLst/>
              <a:cxnLst/>
              <a:rect l="l" t="t" r="r" b="b"/>
              <a:pathLst>
                <a:path w="1302" h="2537" extrusionOk="0">
                  <a:moveTo>
                    <a:pt x="1301" y="1"/>
                  </a:moveTo>
                  <a:lnTo>
                    <a:pt x="1301" y="1"/>
                  </a:lnTo>
                  <a:cubicBezTo>
                    <a:pt x="1301" y="1"/>
                    <a:pt x="1" y="1969"/>
                    <a:pt x="134" y="2169"/>
                  </a:cubicBezTo>
                  <a:cubicBezTo>
                    <a:pt x="301" y="2369"/>
                    <a:pt x="1268" y="2536"/>
                    <a:pt x="1268" y="2536"/>
                  </a:cubicBezTo>
                  <a:lnTo>
                    <a:pt x="1301" y="1"/>
                  </a:lnTo>
                  <a:close/>
                </a:path>
              </a:pathLst>
            </a:custGeom>
            <a:solidFill>
              <a:srgbClr val="F28F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41"/>
            <p:cNvSpPr/>
            <p:nvPr/>
          </p:nvSpPr>
          <p:spPr>
            <a:xfrm>
              <a:off x="5336475" y="1993425"/>
              <a:ext cx="90925" cy="78525"/>
            </a:xfrm>
            <a:custGeom>
              <a:avLst/>
              <a:gdLst/>
              <a:ahLst/>
              <a:cxnLst/>
              <a:rect l="l" t="t" r="r" b="b"/>
              <a:pathLst>
                <a:path w="3637" h="3141" extrusionOk="0">
                  <a:moveTo>
                    <a:pt x="2062" y="371"/>
                  </a:moveTo>
                  <a:cubicBezTo>
                    <a:pt x="2075" y="371"/>
                    <a:pt x="2089" y="371"/>
                    <a:pt x="2102" y="372"/>
                  </a:cubicBezTo>
                  <a:cubicBezTo>
                    <a:pt x="2769" y="372"/>
                    <a:pt x="3303" y="906"/>
                    <a:pt x="3303" y="1573"/>
                  </a:cubicBezTo>
                  <a:cubicBezTo>
                    <a:pt x="3303" y="2316"/>
                    <a:pt x="2694" y="2801"/>
                    <a:pt x="2073" y="2801"/>
                  </a:cubicBezTo>
                  <a:cubicBezTo>
                    <a:pt x="1775" y="2801"/>
                    <a:pt x="1473" y="2689"/>
                    <a:pt x="1235" y="2440"/>
                  </a:cubicBezTo>
                  <a:cubicBezTo>
                    <a:pt x="477" y="1682"/>
                    <a:pt x="989" y="371"/>
                    <a:pt x="2062" y="371"/>
                  </a:cubicBezTo>
                  <a:close/>
                  <a:moveTo>
                    <a:pt x="2076" y="1"/>
                  </a:moveTo>
                  <a:cubicBezTo>
                    <a:pt x="1690" y="1"/>
                    <a:pt x="1294" y="146"/>
                    <a:pt x="968" y="472"/>
                  </a:cubicBezTo>
                  <a:cubicBezTo>
                    <a:pt x="1" y="1439"/>
                    <a:pt x="701" y="3141"/>
                    <a:pt x="2102" y="3141"/>
                  </a:cubicBezTo>
                  <a:cubicBezTo>
                    <a:pt x="2936" y="3141"/>
                    <a:pt x="3637" y="2440"/>
                    <a:pt x="3637" y="1573"/>
                  </a:cubicBezTo>
                  <a:cubicBezTo>
                    <a:pt x="3637" y="627"/>
                    <a:pt x="2877" y="1"/>
                    <a:pt x="2076"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41"/>
            <p:cNvSpPr/>
            <p:nvPr/>
          </p:nvSpPr>
          <p:spPr>
            <a:xfrm>
              <a:off x="5365675" y="1895975"/>
              <a:ext cx="318575" cy="323250"/>
            </a:xfrm>
            <a:custGeom>
              <a:avLst/>
              <a:gdLst/>
              <a:ahLst/>
              <a:cxnLst/>
              <a:rect l="l" t="t" r="r" b="b"/>
              <a:pathLst>
                <a:path w="12743" h="12930" extrusionOk="0">
                  <a:moveTo>
                    <a:pt x="6333" y="1"/>
                  </a:moveTo>
                  <a:cubicBezTo>
                    <a:pt x="5283" y="1"/>
                    <a:pt x="4406" y="167"/>
                    <a:pt x="3936" y="267"/>
                  </a:cubicBezTo>
                  <a:cubicBezTo>
                    <a:pt x="1301" y="801"/>
                    <a:pt x="534" y="1968"/>
                    <a:pt x="267" y="6205"/>
                  </a:cubicBezTo>
                  <a:cubicBezTo>
                    <a:pt x="0" y="10608"/>
                    <a:pt x="467" y="11975"/>
                    <a:pt x="1034" y="12576"/>
                  </a:cubicBezTo>
                  <a:cubicBezTo>
                    <a:pt x="1268" y="12809"/>
                    <a:pt x="2102" y="12929"/>
                    <a:pt x="2969" y="12929"/>
                  </a:cubicBezTo>
                  <a:cubicBezTo>
                    <a:pt x="3589" y="12929"/>
                    <a:pt x="4225" y="12868"/>
                    <a:pt x="4670" y="12743"/>
                  </a:cubicBezTo>
                  <a:cubicBezTo>
                    <a:pt x="6071" y="12342"/>
                    <a:pt x="9140" y="11275"/>
                    <a:pt x="10608" y="9040"/>
                  </a:cubicBezTo>
                  <a:cubicBezTo>
                    <a:pt x="12309" y="6438"/>
                    <a:pt x="12743" y="2902"/>
                    <a:pt x="10941" y="1468"/>
                  </a:cubicBezTo>
                  <a:cubicBezTo>
                    <a:pt x="9469" y="301"/>
                    <a:pt x="7744" y="1"/>
                    <a:pt x="6333" y="1"/>
                  </a:cubicBezTo>
                  <a:close/>
                </a:path>
              </a:pathLst>
            </a:custGeom>
            <a:solidFill>
              <a:srgbClr val="FFA8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41"/>
            <p:cNvSpPr/>
            <p:nvPr/>
          </p:nvSpPr>
          <p:spPr>
            <a:xfrm>
              <a:off x="5395700" y="2197025"/>
              <a:ext cx="70900" cy="22000"/>
            </a:xfrm>
            <a:custGeom>
              <a:avLst/>
              <a:gdLst/>
              <a:ahLst/>
              <a:cxnLst/>
              <a:rect l="l" t="t" r="r" b="b"/>
              <a:pathLst>
                <a:path w="2836" h="880" extrusionOk="0">
                  <a:moveTo>
                    <a:pt x="2702" y="0"/>
                  </a:moveTo>
                  <a:cubicBezTo>
                    <a:pt x="1927" y="434"/>
                    <a:pt x="1066" y="637"/>
                    <a:pt x="199" y="637"/>
                  </a:cubicBezTo>
                  <a:cubicBezTo>
                    <a:pt x="133" y="637"/>
                    <a:pt x="67" y="636"/>
                    <a:pt x="0" y="634"/>
                  </a:cubicBezTo>
                  <a:lnTo>
                    <a:pt x="0" y="634"/>
                  </a:lnTo>
                  <a:cubicBezTo>
                    <a:pt x="350" y="797"/>
                    <a:pt x="1109" y="879"/>
                    <a:pt x="1876" y="879"/>
                  </a:cubicBezTo>
                  <a:cubicBezTo>
                    <a:pt x="2205" y="879"/>
                    <a:pt x="2535" y="864"/>
                    <a:pt x="2835" y="834"/>
                  </a:cubicBezTo>
                  <a:lnTo>
                    <a:pt x="2702" y="0"/>
                  </a:lnTo>
                  <a:close/>
                </a:path>
              </a:pathLst>
            </a:custGeom>
            <a:solidFill>
              <a:srgbClr val="F28F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41"/>
            <p:cNvSpPr/>
            <p:nvPr/>
          </p:nvSpPr>
          <p:spPr>
            <a:xfrm>
              <a:off x="5353150" y="2024400"/>
              <a:ext cx="117625" cy="23375"/>
            </a:xfrm>
            <a:custGeom>
              <a:avLst/>
              <a:gdLst/>
              <a:ahLst/>
              <a:cxnLst/>
              <a:rect l="l" t="t" r="r" b="b"/>
              <a:pathLst>
                <a:path w="4705" h="935" extrusionOk="0">
                  <a:moveTo>
                    <a:pt x="1" y="0"/>
                  </a:moveTo>
                  <a:lnTo>
                    <a:pt x="1" y="367"/>
                  </a:lnTo>
                  <a:lnTo>
                    <a:pt x="4537" y="934"/>
                  </a:lnTo>
                  <a:lnTo>
                    <a:pt x="4704" y="634"/>
                  </a:lnTo>
                  <a:lnTo>
                    <a:pt x="1"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41"/>
            <p:cNvSpPr/>
            <p:nvPr/>
          </p:nvSpPr>
          <p:spPr>
            <a:xfrm>
              <a:off x="5333150" y="1797225"/>
              <a:ext cx="400300" cy="411575"/>
            </a:xfrm>
            <a:custGeom>
              <a:avLst/>
              <a:gdLst/>
              <a:ahLst/>
              <a:cxnLst/>
              <a:rect l="l" t="t" r="r" b="b"/>
              <a:pathLst>
                <a:path w="16012" h="16463" extrusionOk="0">
                  <a:moveTo>
                    <a:pt x="6005" y="12723"/>
                  </a:moveTo>
                  <a:lnTo>
                    <a:pt x="6005" y="12723"/>
                  </a:lnTo>
                  <a:cubicBezTo>
                    <a:pt x="6005" y="12723"/>
                    <a:pt x="6005" y="12723"/>
                    <a:pt x="6005" y="12723"/>
                  </a:cubicBezTo>
                  <a:lnTo>
                    <a:pt x="6005" y="12723"/>
                  </a:lnTo>
                  <a:cubicBezTo>
                    <a:pt x="6005" y="12723"/>
                    <a:pt x="6005" y="12723"/>
                    <a:pt x="6005" y="12723"/>
                  </a:cubicBezTo>
                  <a:close/>
                  <a:moveTo>
                    <a:pt x="6358" y="1"/>
                  </a:moveTo>
                  <a:cubicBezTo>
                    <a:pt x="5653" y="1"/>
                    <a:pt x="4962" y="361"/>
                    <a:pt x="4604" y="1015"/>
                  </a:cubicBezTo>
                  <a:cubicBezTo>
                    <a:pt x="4103" y="514"/>
                    <a:pt x="3436" y="247"/>
                    <a:pt x="2736" y="247"/>
                  </a:cubicBezTo>
                  <a:cubicBezTo>
                    <a:pt x="2035" y="281"/>
                    <a:pt x="1401" y="681"/>
                    <a:pt x="1034" y="1282"/>
                  </a:cubicBezTo>
                  <a:cubicBezTo>
                    <a:pt x="734" y="1915"/>
                    <a:pt x="801" y="2683"/>
                    <a:pt x="1268" y="3216"/>
                  </a:cubicBezTo>
                  <a:cubicBezTo>
                    <a:pt x="834" y="3383"/>
                    <a:pt x="467" y="3683"/>
                    <a:pt x="267" y="4084"/>
                  </a:cubicBezTo>
                  <a:cubicBezTo>
                    <a:pt x="0" y="4551"/>
                    <a:pt x="67" y="5084"/>
                    <a:pt x="401" y="5485"/>
                  </a:cubicBezTo>
                  <a:cubicBezTo>
                    <a:pt x="534" y="5651"/>
                    <a:pt x="701" y="5785"/>
                    <a:pt x="901" y="5852"/>
                  </a:cubicBezTo>
                  <a:cubicBezTo>
                    <a:pt x="968" y="5885"/>
                    <a:pt x="1068" y="5885"/>
                    <a:pt x="1134" y="5918"/>
                  </a:cubicBezTo>
                  <a:cubicBezTo>
                    <a:pt x="1335" y="5918"/>
                    <a:pt x="1535" y="5918"/>
                    <a:pt x="1735" y="5852"/>
                  </a:cubicBezTo>
                  <a:lnTo>
                    <a:pt x="1735" y="5852"/>
                  </a:lnTo>
                  <a:cubicBezTo>
                    <a:pt x="1568" y="6252"/>
                    <a:pt x="1702" y="6719"/>
                    <a:pt x="2035" y="6986"/>
                  </a:cubicBezTo>
                  <a:cubicBezTo>
                    <a:pt x="2261" y="7129"/>
                    <a:pt x="2512" y="7197"/>
                    <a:pt x="2764" y="7197"/>
                  </a:cubicBezTo>
                  <a:cubicBezTo>
                    <a:pt x="2923" y="7197"/>
                    <a:pt x="3082" y="7170"/>
                    <a:pt x="3236" y="7119"/>
                  </a:cubicBezTo>
                  <a:lnTo>
                    <a:pt x="3236" y="7119"/>
                  </a:lnTo>
                  <a:cubicBezTo>
                    <a:pt x="3103" y="7386"/>
                    <a:pt x="3036" y="7686"/>
                    <a:pt x="3103" y="7953"/>
                  </a:cubicBezTo>
                  <a:cubicBezTo>
                    <a:pt x="3263" y="8562"/>
                    <a:pt x="3793" y="8956"/>
                    <a:pt x="4397" y="8956"/>
                  </a:cubicBezTo>
                  <a:cubicBezTo>
                    <a:pt x="4421" y="8956"/>
                    <a:pt x="4446" y="8955"/>
                    <a:pt x="4470" y="8954"/>
                  </a:cubicBezTo>
                  <a:cubicBezTo>
                    <a:pt x="4504" y="9588"/>
                    <a:pt x="4504" y="10188"/>
                    <a:pt x="5171" y="10455"/>
                  </a:cubicBezTo>
                  <a:cubicBezTo>
                    <a:pt x="5171" y="10455"/>
                    <a:pt x="5556" y="9003"/>
                    <a:pt x="6745" y="9003"/>
                  </a:cubicBezTo>
                  <a:cubicBezTo>
                    <a:pt x="6817" y="9003"/>
                    <a:pt x="6893" y="9009"/>
                    <a:pt x="6972" y="9020"/>
                  </a:cubicBezTo>
                  <a:cubicBezTo>
                    <a:pt x="8340" y="9254"/>
                    <a:pt x="8540" y="10989"/>
                    <a:pt x="7672" y="12056"/>
                  </a:cubicBezTo>
                  <a:cubicBezTo>
                    <a:pt x="7187" y="12672"/>
                    <a:pt x="6723" y="12807"/>
                    <a:pt x="6408" y="12807"/>
                  </a:cubicBezTo>
                  <a:cubicBezTo>
                    <a:pt x="6170" y="12807"/>
                    <a:pt x="6017" y="12730"/>
                    <a:pt x="6005" y="12723"/>
                  </a:cubicBezTo>
                  <a:lnTo>
                    <a:pt x="6005" y="12723"/>
                  </a:lnTo>
                  <a:cubicBezTo>
                    <a:pt x="6072" y="12761"/>
                    <a:pt x="6105" y="13291"/>
                    <a:pt x="6138" y="13390"/>
                  </a:cubicBezTo>
                  <a:cubicBezTo>
                    <a:pt x="6205" y="13690"/>
                    <a:pt x="6338" y="13991"/>
                    <a:pt x="6472" y="14291"/>
                  </a:cubicBezTo>
                  <a:cubicBezTo>
                    <a:pt x="6772" y="14858"/>
                    <a:pt x="7205" y="15358"/>
                    <a:pt x="7739" y="15725"/>
                  </a:cubicBezTo>
                  <a:cubicBezTo>
                    <a:pt x="8285" y="16216"/>
                    <a:pt x="9010" y="16462"/>
                    <a:pt x="9748" y="16462"/>
                  </a:cubicBezTo>
                  <a:cubicBezTo>
                    <a:pt x="9912" y="16462"/>
                    <a:pt x="10077" y="16450"/>
                    <a:pt x="10241" y="16426"/>
                  </a:cubicBezTo>
                  <a:cubicBezTo>
                    <a:pt x="11042" y="16226"/>
                    <a:pt x="11709" y="15692"/>
                    <a:pt x="12042" y="14958"/>
                  </a:cubicBezTo>
                  <a:cubicBezTo>
                    <a:pt x="12109" y="14758"/>
                    <a:pt x="12209" y="14591"/>
                    <a:pt x="12342" y="14424"/>
                  </a:cubicBezTo>
                  <a:cubicBezTo>
                    <a:pt x="12543" y="14291"/>
                    <a:pt x="12776" y="14191"/>
                    <a:pt x="13010" y="14124"/>
                  </a:cubicBezTo>
                  <a:cubicBezTo>
                    <a:pt x="14177" y="13757"/>
                    <a:pt x="14711" y="12423"/>
                    <a:pt x="14144" y="11322"/>
                  </a:cubicBezTo>
                  <a:cubicBezTo>
                    <a:pt x="15578" y="10955"/>
                    <a:pt x="15978" y="9121"/>
                    <a:pt x="14844" y="8153"/>
                  </a:cubicBezTo>
                  <a:cubicBezTo>
                    <a:pt x="15611" y="7653"/>
                    <a:pt x="16012" y="6685"/>
                    <a:pt x="15778" y="5785"/>
                  </a:cubicBezTo>
                  <a:cubicBezTo>
                    <a:pt x="15545" y="5051"/>
                    <a:pt x="14944" y="4484"/>
                    <a:pt x="14210" y="4284"/>
                  </a:cubicBezTo>
                  <a:cubicBezTo>
                    <a:pt x="13677" y="4150"/>
                    <a:pt x="13877" y="4050"/>
                    <a:pt x="13710" y="3516"/>
                  </a:cubicBezTo>
                  <a:cubicBezTo>
                    <a:pt x="13610" y="3183"/>
                    <a:pt x="13377" y="2849"/>
                    <a:pt x="13110" y="2616"/>
                  </a:cubicBezTo>
                  <a:cubicBezTo>
                    <a:pt x="12741" y="2339"/>
                    <a:pt x="12309" y="2190"/>
                    <a:pt x="11868" y="2190"/>
                  </a:cubicBezTo>
                  <a:cubicBezTo>
                    <a:pt x="11671" y="2190"/>
                    <a:pt x="11471" y="2220"/>
                    <a:pt x="11275" y="2282"/>
                  </a:cubicBezTo>
                  <a:cubicBezTo>
                    <a:pt x="11142" y="1582"/>
                    <a:pt x="10608" y="1048"/>
                    <a:pt x="9941" y="848"/>
                  </a:cubicBezTo>
                  <a:cubicBezTo>
                    <a:pt x="9776" y="793"/>
                    <a:pt x="9600" y="768"/>
                    <a:pt x="9426" y="768"/>
                  </a:cubicBezTo>
                  <a:cubicBezTo>
                    <a:pt x="9283" y="768"/>
                    <a:pt x="9142" y="785"/>
                    <a:pt x="9007" y="815"/>
                  </a:cubicBezTo>
                  <a:cubicBezTo>
                    <a:pt x="8807" y="848"/>
                    <a:pt x="8340" y="1081"/>
                    <a:pt x="8273" y="1282"/>
                  </a:cubicBezTo>
                  <a:cubicBezTo>
                    <a:pt x="7973" y="1015"/>
                    <a:pt x="7873" y="648"/>
                    <a:pt x="7539" y="381"/>
                  </a:cubicBezTo>
                  <a:cubicBezTo>
                    <a:pt x="7183" y="123"/>
                    <a:pt x="6768" y="1"/>
                    <a:pt x="6358"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41"/>
            <p:cNvSpPr/>
            <p:nvPr/>
          </p:nvSpPr>
          <p:spPr>
            <a:xfrm>
              <a:off x="5431000" y="2035225"/>
              <a:ext cx="32275" cy="45900"/>
            </a:xfrm>
            <a:custGeom>
              <a:avLst/>
              <a:gdLst/>
              <a:ahLst/>
              <a:cxnLst/>
              <a:rect l="l" t="t" r="r" b="b"/>
              <a:pathLst>
                <a:path w="1291" h="1836" extrusionOk="0">
                  <a:moveTo>
                    <a:pt x="1257" y="0"/>
                  </a:moveTo>
                  <a:cubicBezTo>
                    <a:pt x="55" y="0"/>
                    <a:pt x="0" y="1802"/>
                    <a:pt x="1223" y="1835"/>
                  </a:cubicBezTo>
                  <a:lnTo>
                    <a:pt x="1290" y="1"/>
                  </a:lnTo>
                  <a:cubicBezTo>
                    <a:pt x="1279" y="0"/>
                    <a:pt x="1268" y="0"/>
                    <a:pt x="1257"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42B82-EE00-472E-A733-3A54C21A4FDD}"/>
              </a:ext>
            </a:extLst>
          </p:cNvPr>
          <p:cNvSpPr>
            <a:spLocks noGrp="1"/>
          </p:cNvSpPr>
          <p:nvPr>
            <p:ph type="title"/>
          </p:nvPr>
        </p:nvSpPr>
        <p:spPr>
          <a:xfrm>
            <a:off x="522000" y="291000"/>
            <a:ext cx="8100000" cy="572700"/>
          </a:xfrm>
        </p:spPr>
        <p:txBody>
          <a:bodyPr/>
          <a:lstStyle/>
          <a:p>
            <a:r>
              <a:rPr lang="en-US"/>
              <a:t>IT department</a:t>
            </a:r>
            <a:endParaRPr lang="en-IN"/>
          </a:p>
        </p:txBody>
      </p:sp>
      <p:sp>
        <p:nvSpPr>
          <p:cNvPr id="3" name="Text Placeholder 2">
            <a:extLst>
              <a:ext uri="{FF2B5EF4-FFF2-40B4-BE49-F238E27FC236}">
                <a16:creationId xmlns:a16="http://schemas.microsoft.com/office/drawing/2014/main" id="{2B4C83F3-2753-4EA1-B535-31669CB95913}"/>
              </a:ext>
            </a:extLst>
          </p:cNvPr>
          <p:cNvSpPr>
            <a:spLocks noGrp="1"/>
          </p:cNvSpPr>
          <p:nvPr>
            <p:ph type="body" idx="1"/>
          </p:nvPr>
        </p:nvSpPr>
        <p:spPr>
          <a:xfrm>
            <a:off x="607713" y="1135742"/>
            <a:ext cx="7784700" cy="3716757"/>
          </a:xfrm>
        </p:spPr>
        <p:txBody>
          <a:bodyPr/>
          <a:lstStyle/>
          <a:p>
            <a:pPr marL="139700" indent="0">
              <a:buNone/>
            </a:pPr>
            <a:r>
              <a:rPr lang="en-US" b="1" u="sng"/>
              <a:t>Drone management system</a:t>
            </a:r>
            <a:endParaRPr lang="en-IN" b="1" u="sng"/>
          </a:p>
          <a:p>
            <a:pPr marL="139700" indent="0">
              <a:buNone/>
            </a:pPr>
            <a:endParaRPr lang="en-IN"/>
          </a:p>
          <a:p>
            <a:pPr marL="311150" indent="-171450">
              <a:buFont typeface="Arial" panose="020B0604020202020204" pitchFamily="34" charset="0"/>
              <a:buChar char="•"/>
            </a:pPr>
            <a:r>
              <a:rPr lang="en-IN"/>
              <a:t>Responsible for end-to-end drone operation management</a:t>
            </a:r>
          </a:p>
          <a:p>
            <a:pPr marL="311150" indent="-171450">
              <a:buFont typeface="Arial" panose="020B0604020202020204" pitchFamily="34" charset="0"/>
              <a:buChar char="•"/>
            </a:pPr>
            <a:r>
              <a:rPr lang="en-IN"/>
              <a:t>Contains modules to confirm sender’s attachment, climate monitoring, route creation, receiver’s confirmation and finally administrative control for contingency conditions</a:t>
            </a:r>
          </a:p>
          <a:p>
            <a:pPr marL="311150" indent="-171450">
              <a:buFont typeface="Arial" panose="020B0604020202020204" pitchFamily="34" charset="0"/>
              <a:buChar char="•"/>
            </a:pPr>
            <a:endParaRPr lang="en-IN"/>
          </a:p>
          <a:p>
            <a:pPr marL="139700" indent="0">
              <a:buNone/>
            </a:pPr>
            <a:r>
              <a:rPr lang="en-US" b="1" u="sng"/>
              <a:t>Cyber security</a:t>
            </a:r>
          </a:p>
          <a:p>
            <a:pPr marL="311150" indent="-171450">
              <a:buFont typeface="Arial" panose="020B0604020202020204" pitchFamily="34" charset="0"/>
              <a:buChar char="•"/>
            </a:pPr>
            <a:r>
              <a:rPr lang="en-US" u="sng"/>
              <a:t>Drone security </a:t>
            </a:r>
            <a:r>
              <a:rPr lang="en-US"/>
              <a:t>– Selection of hack resistant and compatible OS for drone like seL4.</a:t>
            </a:r>
          </a:p>
          <a:p>
            <a:pPr marL="311150" indent="-171450">
              <a:buFont typeface="Arial" panose="020B0604020202020204" pitchFamily="34" charset="0"/>
              <a:buChar char="•"/>
            </a:pPr>
            <a:r>
              <a:rPr lang="en-US" u="sng"/>
              <a:t>Website security</a:t>
            </a:r>
            <a:r>
              <a:rPr lang="en-US"/>
              <a:t> – Following practices such as installing SSL certificate, using firewall, reducing XSS vulnerabilities, minimizing third party </a:t>
            </a:r>
            <a:r>
              <a:rPr lang="en-US" err="1"/>
              <a:t>api</a:t>
            </a:r>
            <a:r>
              <a:rPr lang="en-US"/>
              <a:t> exposures can prevent website hacking. </a:t>
            </a:r>
          </a:p>
          <a:p>
            <a:pPr marL="311150" indent="-171450">
              <a:buFont typeface="Arial" panose="020B0604020202020204" pitchFamily="34" charset="0"/>
              <a:buChar char="•"/>
            </a:pPr>
            <a:r>
              <a:rPr lang="en-US" u="sng"/>
              <a:t>Data security </a:t>
            </a:r>
            <a:r>
              <a:rPr lang="en-US"/>
              <a:t>– Access control and strong encryption to follow along with security features enabled by cloud hosting </a:t>
            </a:r>
          </a:p>
          <a:p>
            <a:pPr marL="139700" indent="0">
              <a:buNone/>
            </a:pPr>
            <a:endParaRPr lang="en-IN"/>
          </a:p>
          <a:p>
            <a:pPr marL="139700" indent="0">
              <a:buNone/>
            </a:pPr>
            <a:r>
              <a:rPr lang="en-US" b="1" u="sng"/>
              <a:t>Making IT policies &amp; training procedure</a:t>
            </a:r>
          </a:p>
          <a:p>
            <a:pPr marL="311150" indent="-171450">
              <a:buFont typeface="Arial" panose="020B0604020202020204" pitchFamily="34" charset="0"/>
              <a:buChar char="•"/>
            </a:pPr>
            <a:r>
              <a:rPr lang="en-US"/>
              <a:t>Preparation of protocols to ensure the sensitive data such as passwords or user info is not leaked by employees</a:t>
            </a:r>
          </a:p>
          <a:p>
            <a:pPr marL="311150" indent="-171450">
              <a:buFont typeface="Arial" panose="020B0604020202020204" pitchFamily="34" charset="0"/>
              <a:buChar char="•"/>
            </a:pPr>
            <a:r>
              <a:rPr lang="en-US"/>
              <a:t>Ensure training is provided to employees to use systems to avoid phishing and leaving systems vulnerable</a:t>
            </a:r>
          </a:p>
          <a:p>
            <a:pPr marL="311150" indent="-171450">
              <a:buFont typeface="Arial" panose="020B0604020202020204" pitchFamily="34" charset="0"/>
              <a:buChar char="•"/>
            </a:pPr>
            <a:endParaRPr lang="en-US"/>
          </a:p>
          <a:p>
            <a:pPr marL="139700" indent="0">
              <a:buNone/>
            </a:pPr>
            <a:r>
              <a:rPr lang="en-US" b="1" u="sng"/>
              <a:t>Cloud disaster recovery and data backup</a:t>
            </a:r>
          </a:p>
          <a:p>
            <a:pPr marL="311150" indent="-171450">
              <a:buFont typeface="Arial" panose="020B0604020202020204" pitchFamily="34" charset="0"/>
              <a:buChar char="•"/>
            </a:pPr>
            <a:r>
              <a:rPr lang="en-IN"/>
              <a:t>Creating redundancy to manage situation of website crash or hacking by switching to alternate host server on cloud platform</a:t>
            </a:r>
          </a:p>
          <a:p>
            <a:pPr marL="311150" indent="-171450">
              <a:buFont typeface="Arial" panose="020B0604020202020204" pitchFamily="34" charset="0"/>
              <a:buChar char="•"/>
            </a:pPr>
            <a:r>
              <a:rPr lang="en-IN"/>
              <a:t>Creating regular data backup to maintain data consistency, detect any changes in record and prevent data loss</a:t>
            </a:r>
          </a:p>
        </p:txBody>
      </p:sp>
    </p:spTree>
    <p:extLst>
      <p:ext uri="{BB962C8B-B14F-4D97-AF65-F5344CB8AC3E}">
        <p14:creationId xmlns:p14="http://schemas.microsoft.com/office/powerpoint/2010/main" val="19661890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97"/>
        <p:cNvGrpSpPr/>
        <p:nvPr/>
      </p:nvGrpSpPr>
      <p:grpSpPr>
        <a:xfrm>
          <a:off x="0" y="0"/>
          <a:ext cx="0" cy="0"/>
          <a:chOff x="0" y="0"/>
          <a:chExt cx="0" cy="0"/>
        </a:xfrm>
      </p:grpSpPr>
      <p:sp>
        <p:nvSpPr>
          <p:cNvPr id="898" name="Google Shape;898;p50"/>
          <p:cNvSpPr txBox="1">
            <a:spLocks noGrp="1"/>
          </p:cNvSpPr>
          <p:nvPr>
            <p:ph type="body" idx="1"/>
          </p:nvPr>
        </p:nvSpPr>
        <p:spPr>
          <a:xfrm>
            <a:off x="439116" y="1418074"/>
            <a:ext cx="3521577" cy="3360023"/>
          </a:xfrm>
          <a:prstGeom prst="rect">
            <a:avLst/>
          </a:prstGeom>
        </p:spPr>
        <p:txBody>
          <a:bodyPr spcFirstLastPara="1" wrap="square" lIns="91425" tIns="91425" rIns="91425" bIns="91425" anchor="t" anchorCtr="0">
            <a:noAutofit/>
          </a:bodyPr>
          <a:lstStyle/>
          <a:p>
            <a:pPr marL="285750" indent="-285750">
              <a:lnSpc>
                <a:spcPct val="150000"/>
              </a:lnSpc>
            </a:pPr>
            <a:r>
              <a:rPr lang="en-GB" sz="1000"/>
              <a:t>Budget assigned is ₹10 crores</a:t>
            </a:r>
            <a:endParaRPr lang="en-US" sz="1000"/>
          </a:p>
          <a:p>
            <a:pPr marL="285750" indent="-285750">
              <a:lnSpc>
                <a:spcPct val="150000"/>
              </a:lnSpc>
            </a:pPr>
            <a:r>
              <a:rPr lang="en-GB" sz="1000"/>
              <a:t>Initial Investment made by the company is Fixed Cost = ₹3,400,000  &amp;  Variable Cost = ₹11,400,000</a:t>
            </a:r>
          </a:p>
          <a:p>
            <a:pPr marL="285750" indent="-285750">
              <a:lnSpc>
                <a:spcPct val="150000"/>
              </a:lnSpc>
            </a:pPr>
            <a:r>
              <a:rPr lang="en-GB" sz="1000"/>
              <a:t>After adding the expenditures of various departments and capital expenditure of buying more drones the total cost comes to ₹75,482,300</a:t>
            </a:r>
          </a:p>
          <a:p>
            <a:pPr marL="285750" indent="-285750">
              <a:lnSpc>
                <a:spcPct val="150000"/>
              </a:lnSpc>
            </a:pPr>
            <a:r>
              <a:rPr lang="en-GB" sz="1000"/>
              <a:t>For Break Even in First Year, the company needs to have a revenue equal to more than the above total cost which is ₹75,482,300. </a:t>
            </a:r>
          </a:p>
          <a:p>
            <a:pPr marL="285750" indent="-285750">
              <a:lnSpc>
                <a:spcPct val="150000"/>
              </a:lnSpc>
            </a:pPr>
            <a:r>
              <a:rPr lang="en-GB" sz="1000"/>
              <a:t>Since this is a start-up, we assume high growth in the initial years and later on assimilate in the industry. </a:t>
            </a:r>
          </a:p>
          <a:p>
            <a:pPr marL="285750" indent="-285750">
              <a:lnSpc>
                <a:spcPct val="150000"/>
              </a:lnSpc>
            </a:pPr>
            <a:r>
              <a:rPr lang="en-GB" sz="1000"/>
              <a:t>Revenue projections assuming both optimistic and pessimistic view are shown in the table to the side.</a:t>
            </a:r>
          </a:p>
        </p:txBody>
      </p:sp>
      <p:sp>
        <p:nvSpPr>
          <p:cNvPr id="899" name="Google Shape;899;p50"/>
          <p:cNvSpPr txBox="1">
            <a:spLocks noGrp="1"/>
          </p:cNvSpPr>
          <p:nvPr>
            <p:ph type="title"/>
          </p:nvPr>
        </p:nvSpPr>
        <p:spPr>
          <a:xfrm>
            <a:off x="540000" y="491400"/>
            <a:ext cx="8100000" cy="572700"/>
          </a:xfrm>
          <a:prstGeom prst="rect">
            <a:avLst/>
          </a:prstGeom>
        </p:spPr>
        <p:txBody>
          <a:bodyPr spcFirstLastPara="1" wrap="square" lIns="91425" tIns="91425" rIns="91425" bIns="91425" anchor="t" anchorCtr="0">
            <a:noAutofit/>
          </a:bodyPr>
          <a:lstStyle/>
          <a:p>
            <a:r>
              <a:rPr lang="en-GB"/>
              <a:t>Finance Department</a:t>
            </a:r>
            <a:endParaRPr/>
          </a:p>
        </p:txBody>
      </p:sp>
      <p:pic>
        <p:nvPicPr>
          <p:cNvPr id="2" name="Picture 2" descr="Table&#10;&#10;Description automatically generated">
            <a:extLst>
              <a:ext uri="{FF2B5EF4-FFF2-40B4-BE49-F238E27FC236}">
                <a16:creationId xmlns:a16="http://schemas.microsoft.com/office/drawing/2014/main" id="{A55CF6AF-2EA3-4083-8801-FDF9267A3784}"/>
              </a:ext>
            </a:extLst>
          </p:cNvPr>
          <p:cNvPicPr>
            <a:picLocks noChangeAspect="1"/>
          </p:cNvPicPr>
          <p:nvPr/>
        </p:nvPicPr>
        <p:blipFill>
          <a:blip r:embed="rId3"/>
          <a:stretch>
            <a:fillRect/>
          </a:stretch>
        </p:blipFill>
        <p:spPr>
          <a:xfrm>
            <a:off x="4190464" y="1890559"/>
            <a:ext cx="4707229" cy="242489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900AF6-A0AC-4FD2-8E5C-0D4061068732}"/>
              </a:ext>
            </a:extLst>
          </p:cNvPr>
          <p:cNvSpPr>
            <a:spLocks noGrp="1"/>
          </p:cNvSpPr>
          <p:nvPr>
            <p:ph type="title"/>
          </p:nvPr>
        </p:nvSpPr>
        <p:spPr/>
        <p:txBody>
          <a:bodyPr/>
          <a:lstStyle/>
          <a:p>
            <a:r>
              <a:rPr lang="en-US"/>
              <a:t>Case Understanding</a:t>
            </a:r>
          </a:p>
        </p:txBody>
      </p:sp>
      <p:sp>
        <p:nvSpPr>
          <p:cNvPr id="3" name="Text Placeholder 2">
            <a:extLst>
              <a:ext uri="{FF2B5EF4-FFF2-40B4-BE49-F238E27FC236}">
                <a16:creationId xmlns:a16="http://schemas.microsoft.com/office/drawing/2014/main" id="{06713FF2-8C6A-4E57-814B-CA7C5A73E39C}"/>
              </a:ext>
            </a:extLst>
          </p:cNvPr>
          <p:cNvSpPr>
            <a:spLocks noGrp="1"/>
          </p:cNvSpPr>
          <p:nvPr>
            <p:ph type="body" idx="1"/>
          </p:nvPr>
        </p:nvSpPr>
        <p:spPr>
          <a:xfrm>
            <a:off x="622000" y="1357200"/>
            <a:ext cx="4588812" cy="3495300"/>
          </a:xfrm>
        </p:spPr>
        <p:txBody>
          <a:bodyPr/>
          <a:lstStyle/>
          <a:p>
            <a:pPr>
              <a:buFont typeface="Arial"/>
              <a:buChar char="•"/>
            </a:pPr>
            <a:r>
              <a:rPr lang="en-US" sz="1200"/>
              <a:t>Since rise of e-commerce, hyper-local delivery models have seen steep adoption among businesses and added to customer's ease. </a:t>
            </a:r>
            <a:endParaRPr lang="en-US"/>
          </a:p>
          <a:p>
            <a:pPr>
              <a:buFont typeface="Arial"/>
              <a:buChar char="•"/>
            </a:pPr>
            <a:r>
              <a:rPr lang="en-US" sz="1200"/>
              <a:t>The next big thing in hyper-local delivery is use of drones, which is largely in experimental phase.</a:t>
            </a:r>
            <a:endParaRPr lang="en-US"/>
          </a:p>
          <a:p>
            <a:pPr>
              <a:buFont typeface="Arial"/>
              <a:buChar char="•"/>
            </a:pPr>
            <a:r>
              <a:rPr lang="en-US" sz="1200"/>
              <a:t> According to the Print, the Indian drone market size is set to grow steeply from $1.21 billion in 2021 onwards.</a:t>
            </a:r>
            <a:endParaRPr lang="en-US"/>
          </a:p>
          <a:p>
            <a:pPr>
              <a:buFont typeface="Arial"/>
              <a:buChar char="•"/>
            </a:pPr>
            <a:r>
              <a:rPr lang="en-US" sz="1200"/>
              <a:t> Hence, this is a ripe time for Pushpak to make presence as a drone enabled courier company in the market</a:t>
            </a:r>
          </a:p>
          <a:p>
            <a:pPr>
              <a:buFont typeface="Arial"/>
              <a:buChar char="•"/>
            </a:pPr>
            <a:r>
              <a:rPr lang="en-US" sz="1200"/>
              <a:t>The objective is to achieve 3 things:</a:t>
            </a:r>
          </a:p>
          <a:p>
            <a:pPr lvl="1">
              <a:lnSpc>
                <a:spcPct val="114999"/>
              </a:lnSpc>
              <a:buFont typeface="Arial"/>
              <a:buChar char="•"/>
            </a:pPr>
            <a:r>
              <a:rPr lang="en-US" sz="1100"/>
              <a:t>To achieve break even within 1 year</a:t>
            </a:r>
          </a:p>
          <a:p>
            <a:pPr lvl="1">
              <a:lnSpc>
                <a:spcPct val="114999"/>
              </a:lnSpc>
              <a:buFont typeface="Arial"/>
              <a:buChar char="•"/>
            </a:pPr>
            <a:r>
              <a:rPr lang="en-US" sz="1100"/>
              <a:t>To establish brand in the market</a:t>
            </a:r>
          </a:p>
          <a:p>
            <a:pPr lvl="1">
              <a:lnSpc>
                <a:spcPct val="114999"/>
              </a:lnSpc>
              <a:buFont typeface="Arial"/>
              <a:buChar char="•"/>
            </a:pPr>
            <a:r>
              <a:rPr lang="en-US" sz="1100"/>
              <a:t>To become market leader</a:t>
            </a:r>
          </a:p>
          <a:p>
            <a:pPr marL="139700" indent="0">
              <a:buNone/>
            </a:pPr>
            <a:endParaRPr lang="en-US"/>
          </a:p>
          <a:p>
            <a:pPr marL="596900" lvl="1" indent="0">
              <a:lnSpc>
                <a:spcPct val="114999"/>
              </a:lnSpc>
              <a:buNone/>
            </a:pPr>
            <a:endParaRPr lang="en-US"/>
          </a:p>
          <a:p>
            <a:endParaRPr lang="en-US"/>
          </a:p>
        </p:txBody>
      </p:sp>
      <p:grpSp>
        <p:nvGrpSpPr>
          <p:cNvPr id="156" name="Google Shape;2186;p61">
            <a:extLst>
              <a:ext uri="{FF2B5EF4-FFF2-40B4-BE49-F238E27FC236}">
                <a16:creationId xmlns:a16="http://schemas.microsoft.com/office/drawing/2014/main" id="{007A4984-6FA2-458C-AD5C-FB38A4A49A49}"/>
              </a:ext>
            </a:extLst>
          </p:cNvPr>
          <p:cNvGrpSpPr/>
          <p:nvPr/>
        </p:nvGrpSpPr>
        <p:grpSpPr>
          <a:xfrm>
            <a:off x="5374727" y="1168929"/>
            <a:ext cx="2991739" cy="2915200"/>
            <a:chOff x="1532925" y="519425"/>
            <a:chExt cx="4318950" cy="4374550"/>
          </a:xfrm>
        </p:grpSpPr>
        <p:sp>
          <p:nvSpPr>
            <p:cNvPr id="5" name="Google Shape;2187;p61">
              <a:extLst>
                <a:ext uri="{FF2B5EF4-FFF2-40B4-BE49-F238E27FC236}">
                  <a16:creationId xmlns:a16="http://schemas.microsoft.com/office/drawing/2014/main" id="{D66A0E7C-96C7-49D2-B51A-799F5FB1D533}"/>
                </a:ext>
              </a:extLst>
            </p:cNvPr>
            <p:cNvSpPr/>
            <p:nvPr/>
          </p:nvSpPr>
          <p:spPr>
            <a:xfrm>
              <a:off x="4106425" y="4294350"/>
              <a:ext cx="1037450" cy="599625"/>
            </a:xfrm>
            <a:custGeom>
              <a:avLst/>
              <a:gdLst/>
              <a:ahLst/>
              <a:cxnLst/>
              <a:rect l="l" t="t" r="r" b="b"/>
              <a:pathLst>
                <a:path w="41498" h="23985" extrusionOk="0">
                  <a:moveTo>
                    <a:pt x="20749" y="0"/>
                  </a:moveTo>
                  <a:cubicBezTo>
                    <a:pt x="9274" y="0"/>
                    <a:pt x="1" y="5371"/>
                    <a:pt x="1" y="11976"/>
                  </a:cubicBezTo>
                  <a:cubicBezTo>
                    <a:pt x="1" y="18614"/>
                    <a:pt x="9274" y="23984"/>
                    <a:pt x="20749" y="23984"/>
                  </a:cubicBezTo>
                  <a:cubicBezTo>
                    <a:pt x="32224" y="23984"/>
                    <a:pt x="41497" y="18614"/>
                    <a:pt x="41497" y="11976"/>
                  </a:cubicBezTo>
                  <a:cubicBezTo>
                    <a:pt x="41497" y="5371"/>
                    <a:pt x="32224" y="0"/>
                    <a:pt x="20749"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2188;p61">
              <a:extLst>
                <a:ext uri="{FF2B5EF4-FFF2-40B4-BE49-F238E27FC236}">
                  <a16:creationId xmlns:a16="http://schemas.microsoft.com/office/drawing/2014/main" id="{7A5CC2E2-6E3F-4DB9-BA68-429F445FE16B}"/>
                </a:ext>
              </a:extLst>
            </p:cNvPr>
            <p:cNvSpPr/>
            <p:nvPr/>
          </p:nvSpPr>
          <p:spPr>
            <a:xfrm>
              <a:off x="2182575" y="3091400"/>
              <a:ext cx="2678600" cy="1546975"/>
            </a:xfrm>
            <a:custGeom>
              <a:avLst/>
              <a:gdLst/>
              <a:ahLst/>
              <a:cxnLst/>
              <a:rect l="l" t="t" r="r" b="b"/>
              <a:pathLst>
                <a:path w="107144" h="61879" extrusionOk="0">
                  <a:moveTo>
                    <a:pt x="104441" y="1"/>
                  </a:moveTo>
                  <a:cubicBezTo>
                    <a:pt x="104108" y="1"/>
                    <a:pt x="103774" y="84"/>
                    <a:pt x="103474" y="251"/>
                  </a:cubicBezTo>
                  <a:lnTo>
                    <a:pt x="534" y="59527"/>
                  </a:lnTo>
                  <a:cubicBezTo>
                    <a:pt x="0" y="59827"/>
                    <a:pt x="0" y="60627"/>
                    <a:pt x="534" y="60961"/>
                  </a:cubicBezTo>
                  <a:lnTo>
                    <a:pt x="1701" y="61628"/>
                  </a:lnTo>
                  <a:cubicBezTo>
                    <a:pt x="2001" y="61795"/>
                    <a:pt x="2335" y="61878"/>
                    <a:pt x="2669" y="61878"/>
                  </a:cubicBezTo>
                  <a:cubicBezTo>
                    <a:pt x="3002" y="61878"/>
                    <a:pt x="3336" y="61795"/>
                    <a:pt x="3636" y="61628"/>
                  </a:cubicBezTo>
                  <a:lnTo>
                    <a:pt x="106576" y="2386"/>
                  </a:lnTo>
                  <a:cubicBezTo>
                    <a:pt x="107143" y="2052"/>
                    <a:pt x="107143" y="1252"/>
                    <a:pt x="106576" y="951"/>
                  </a:cubicBezTo>
                  <a:lnTo>
                    <a:pt x="105409" y="251"/>
                  </a:lnTo>
                  <a:cubicBezTo>
                    <a:pt x="105108" y="84"/>
                    <a:pt x="104775" y="1"/>
                    <a:pt x="104441"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2189;p61">
              <a:extLst>
                <a:ext uri="{FF2B5EF4-FFF2-40B4-BE49-F238E27FC236}">
                  <a16:creationId xmlns:a16="http://schemas.microsoft.com/office/drawing/2014/main" id="{84EFEE6A-EA5C-402C-BC94-24CDE714A1CE}"/>
                </a:ext>
              </a:extLst>
            </p:cNvPr>
            <p:cNvSpPr/>
            <p:nvPr/>
          </p:nvSpPr>
          <p:spPr>
            <a:xfrm>
              <a:off x="2774650" y="874100"/>
              <a:ext cx="354450" cy="276200"/>
            </a:xfrm>
            <a:custGeom>
              <a:avLst/>
              <a:gdLst/>
              <a:ahLst/>
              <a:cxnLst/>
              <a:rect l="l" t="t" r="r" b="b"/>
              <a:pathLst>
                <a:path w="14178" h="11048" extrusionOk="0">
                  <a:moveTo>
                    <a:pt x="7133" y="0"/>
                  </a:moveTo>
                  <a:cubicBezTo>
                    <a:pt x="6739" y="0"/>
                    <a:pt x="6285" y="134"/>
                    <a:pt x="5805" y="413"/>
                  </a:cubicBezTo>
                  <a:lnTo>
                    <a:pt x="5705" y="480"/>
                  </a:lnTo>
                  <a:cubicBezTo>
                    <a:pt x="4204" y="1347"/>
                    <a:pt x="3003" y="3248"/>
                    <a:pt x="3003" y="4749"/>
                  </a:cubicBezTo>
                  <a:lnTo>
                    <a:pt x="3003" y="7284"/>
                  </a:lnTo>
                  <a:lnTo>
                    <a:pt x="1335" y="8252"/>
                  </a:lnTo>
                  <a:cubicBezTo>
                    <a:pt x="568" y="8685"/>
                    <a:pt x="101" y="9453"/>
                    <a:pt x="1" y="10287"/>
                  </a:cubicBezTo>
                  <a:cubicBezTo>
                    <a:pt x="1" y="10780"/>
                    <a:pt x="273" y="11048"/>
                    <a:pt x="664" y="11048"/>
                  </a:cubicBezTo>
                  <a:cubicBezTo>
                    <a:pt x="854" y="11048"/>
                    <a:pt x="1072" y="10985"/>
                    <a:pt x="1302" y="10854"/>
                  </a:cubicBezTo>
                  <a:lnTo>
                    <a:pt x="3536" y="9553"/>
                  </a:lnTo>
                  <a:lnTo>
                    <a:pt x="7940" y="7018"/>
                  </a:lnTo>
                  <a:lnTo>
                    <a:pt x="12910" y="4182"/>
                  </a:lnTo>
                  <a:cubicBezTo>
                    <a:pt x="13610" y="3715"/>
                    <a:pt x="14111" y="2948"/>
                    <a:pt x="14177" y="2114"/>
                  </a:cubicBezTo>
                  <a:cubicBezTo>
                    <a:pt x="14177" y="1620"/>
                    <a:pt x="13921" y="1353"/>
                    <a:pt x="13539" y="1353"/>
                  </a:cubicBezTo>
                  <a:cubicBezTo>
                    <a:pt x="13354" y="1353"/>
                    <a:pt x="13139" y="1416"/>
                    <a:pt x="12910" y="1547"/>
                  </a:cubicBezTo>
                  <a:lnTo>
                    <a:pt x="11075" y="2614"/>
                  </a:lnTo>
                  <a:lnTo>
                    <a:pt x="11075" y="1180"/>
                  </a:lnTo>
                  <a:cubicBezTo>
                    <a:pt x="11075" y="613"/>
                    <a:pt x="10751" y="293"/>
                    <a:pt x="10282" y="293"/>
                  </a:cubicBezTo>
                  <a:cubicBezTo>
                    <a:pt x="10061" y="293"/>
                    <a:pt x="9808" y="364"/>
                    <a:pt x="9541" y="513"/>
                  </a:cubicBezTo>
                  <a:lnTo>
                    <a:pt x="9474" y="546"/>
                  </a:lnTo>
                  <a:cubicBezTo>
                    <a:pt x="9074" y="780"/>
                    <a:pt x="8740" y="1113"/>
                    <a:pt x="8507" y="1480"/>
                  </a:cubicBezTo>
                  <a:cubicBezTo>
                    <a:pt x="8462" y="526"/>
                    <a:pt x="7916" y="0"/>
                    <a:pt x="7133"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2190;p61">
              <a:extLst>
                <a:ext uri="{FF2B5EF4-FFF2-40B4-BE49-F238E27FC236}">
                  <a16:creationId xmlns:a16="http://schemas.microsoft.com/office/drawing/2014/main" id="{9799A04E-57C5-4792-B699-79DAE2C56DD4}"/>
                </a:ext>
              </a:extLst>
            </p:cNvPr>
            <p:cNvSpPr/>
            <p:nvPr/>
          </p:nvSpPr>
          <p:spPr>
            <a:xfrm>
              <a:off x="2068325" y="874125"/>
              <a:ext cx="539575" cy="420025"/>
            </a:xfrm>
            <a:custGeom>
              <a:avLst/>
              <a:gdLst/>
              <a:ahLst/>
              <a:cxnLst/>
              <a:rect l="l" t="t" r="r" b="b"/>
              <a:pathLst>
                <a:path w="21583" h="16801" extrusionOk="0">
                  <a:moveTo>
                    <a:pt x="10883" y="0"/>
                  </a:moveTo>
                  <a:cubicBezTo>
                    <a:pt x="10279" y="0"/>
                    <a:pt x="9580" y="208"/>
                    <a:pt x="8840" y="645"/>
                  </a:cubicBezTo>
                  <a:lnTo>
                    <a:pt x="8673" y="745"/>
                  </a:lnTo>
                  <a:cubicBezTo>
                    <a:pt x="6405" y="2046"/>
                    <a:pt x="4537" y="4948"/>
                    <a:pt x="4537" y="7217"/>
                  </a:cubicBezTo>
                  <a:lnTo>
                    <a:pt x="4537" y="11086"/>
                  </a:lnTo>
                  <a:lnTo>
                    <a:pt x="2002" y="12554"/>
                  </a:lnTo>
                  <a:cubicBezTo>
                    <a:pt x="901" y="13188"/>
                    <a:pt x="0" y="14589"/>
                    <a:pt x="0" y="15656"/>
                  </a:cubicBezTo>
                  <a:cubicBezTo>
                    <a:pt x="0" y="16392"/>
                    <a:pt x="403" y="16800"/>
                    <a:pt x="999" y="16800"/>
                  </a:cubicBezTo>
                  <a:cubicBezTo>
                    <a:pt x="1294" y="16800"/>
                    <a:pt x="1637" y="16700"/>
                    <a:pt x="2002" y="16490"/>
                  </a:cubicBezTo>
                  <a:lnTo>
                    <a:pt x="5404" y="14522"/>
                  </a:lnTo>
                  <a:lnTo>
                    <a:pt x="12075" y="10686"/>
                  </a:lnTo>
                  <a:lnTo>
                    <a:pt x="19614" y="6316"/>
                  </a:lnTo>
                  <a:cubicBezTo>
                    <a:pt x="20682" y="5716"/>
                    <a:pt x="21582" y="4315"/>
                    <a:pt x="21582" y="3214"/>
                  </a:cubicBezTo>
                  <a:cubicBezTo>
                    <a:pt x="21582" y="2478"/>
                    <a:pt x="21194" y="2070"/>
                    <a:pt x="20608" y="2070"/>
                  </a:cubicBezTo>
                  <a:cubicBezTo>
                    <a:pt x="20318" y="2070"/>
                    <a:pt x="19979" y="2170"/>
                    <a:pt x="19614" y="2380"/>
                  </a:cubicBezTo>
                  <a:lnTo>
                    <a:pt x="16845" y="3981"/>
                  </a:lnTo>
                  <a:lnTo>
                    <a:pt x="16845" y="1779"/>
                  </a:lnTo>
                  <a:cubicBezTo>
                    <a:pt x="16845" y="905"/>
                    <a:pt x="16364" y="423"/>
                    <a:pt x="15663" y="423"/>
                  </a:cubicBezTo>
                  <a:cubicBezTo>
                    <a:pt x="15321" y="423"/>
                    <a:pt x="14926" y="538"/>
                    <a:pt x="14510" y="779"/>
                  </a:cubicBezTo>
                  <a:lnTo>
                    <a:pt x="14410" y="845"/>
                  </a:lnTo>
                  <a:cubicBezTo>
                    <a:pt x="13843" y="1212"/>
                    <a:pt x="13310" y="1679"/>
                    <a:pt x="12943" y="2246"/>
                  </a:cubicBezTo>
                  <a:cubicBezTo>
                    <a:pt x="12898" y="808"/>
                    <a:pt x="12075" y="0"/>
                    <a:pt x="10883"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191;p61">
              <a:extLst>
                <a:ext uri="{FF2B5EF4-FFF2-40B4-BE49-F238E27FC236}">
                  <a16:creationId xmlns:a16="http://schemas.microsoft.com/office/drawing/2014/main" id="{33442284-1456-4707-9061-24F135A20A82}"/>
                </a:ext>
              </a:extLst>
            </p:cNvPr>
            <p:cNvSpPr/>
            <p:nvPr/>
          </p:nvSpPr>
          <p:spPr>
            <a:xfrm>
              <a:off x="1688050" y="1596850"/>
              <a:ext cx="244350" cy="444250"/>
            </a:xfrm>
            <a:custGeom>
              <a:avLst/>
              <a:gdLst/>
              <a:ahLst/>
              <a:cxnLst/>
              <a:rect l="l" t="t" r="r" b="b"/>
              <a:pathLst>
                <a:path w="9774" h="17770" extrusionOk="0">
                  <a:moveTo>
                    <a:pt x="5935" y="1"/>
                  </a:moveTo>
                  <a:cubicBezTo>
                    <a:pt x="5504" y="1"/>
                    <a:pt x="5016" y="136"/>
                    <a:pt x="4503" y="424"/>
                  </a:cubicBezTo>
                  <a:cubicBezTo>
                    <a:pt x="3736" y="924"/>
                    <a:pt x="3069" y="1558"/>
                    <a:pt x="2569" y="2325"/>
                  </a:cubicBezTo>
                  <a:cubicBezTo>
                    <a:pt x="1802" y="3392"/>
                    <a:pt x="1368" y="4660"/>
                    <a:pt x="1301" y="5961"/>
                  </a:cubicBezTo>
                  <a:cubicBezTo>
                    <a:pt x="1301" y="6962"/>
                    <a:pt x="1635" y="7629"/>
                    <a:pt x="2202" y="7996"/>
                  </a:cubicBezTo>
                  <a:lnTo>
                    <a:pt x="3069" y="8496"/>
                  </a:lnTo>
                  <a:cubicBezTo>
                    <a:pt x="1301" y="10231"/>
                    <a:pt x="0" y="12899"/>
                    <a:pt x="0" y="15167"/>
                  </a:cubicBezTo>
                  <a:lnTo>
                    <a:pt x="0" y="16502"/>
                  </a:lnTo>
                  <a:lnTo>
                    <a:pt x="2168" y="17769"/>
                  </a:lnTo>
                  <a:lnTo>
                    <a:pt x="3870" y="13500"/>
                  </a:lnTo>
                  <a:lnTo>
                    <a:pt x="3803" y="13166"/>
                  </a:lnTo>
                  <a:lnTo>
                    <a:pt x="6371" y="11698"/>
                  </a:lnTo>
                  <a:lnTo>
                    <a:pt x="8039" y="10731"/>
                  </a:lnTo>
                  <a:lnTo>
                    <a:pt x="8039" y="9397"/>
                  </a:lnTo>
                  <a:lnTo>
                    <a:pt x="8039" y="8996"/>
                  </a:lnTo>
                  <a:cubicBezTo>
                    <a:pt x="8239" y="8996"/>
                    <a:pt x="8406" y="8963"/>
                    <a:pt x="8440" y="8963"/>
                  </a:cubicBezTo>
                  <a:cubicBezTo>
                    <a:pt x="8473" y="8930"/>
                    <a:pt x="9774" y="8262"/>
                    <a:pt x="9774" y="8262"/>
                  </a:cubicBezTo>
                  <a:lnTo>
                    <a:pt x="6705" y="6461"/>
                  </a:lnTo>
                  <a:lnTo>
                    <a:pt x="6672" y="6461"/>
                  </a:lnTo>
                  <a:lnTo>
                    <a:pt x="7439" y="4326"/>
                  </a:lnTo>
                  <a:lnTo>
                    <a:pt x="7639" y="3926"/>
                  </a:lnTo>
                  <a:lnTo>
                    <a:pt x="8940" y="1424"/>
                  </a:lnTo>
                  <a:lnTo>
                    <a:pt x="6838" y="223"/>
                  </a:lnTo>
                  <a:lnTo>
                    <a:pt x="6705" y="157"/>
                  </a:lnTo>
                  <a:lnTo>
                    <a:pt x="6672" y="157"/>
                  </a:lnTo>
                  <a:cubicBezTo>
                    <a:pt x="6453" y="54"/>
                    <a:pt x="6205" y="1"/>
                    <a:pt x="5935" y="1"/>
                  </a:cubicBez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192;p61">
              <a:extLst>
                <a:ext uri="{FF2B5EF4-FFF2-40B4-BE49-F238E27FC236}">
                  <a16:creationId xmlns:a16="http://schemas.microsoft.com/office/drawing/2014/main" id="{8AEA3BB5-DE4A-4716-BF55-F175D85D1463}"/>
                </a:ext>
              </a:extLst>
            </p:cNvPr>
            <p:cNvSpPr/>
            <p:nvPr/>
          </p:nvSpPr>
          <p:spPr>
            <a:xfrm>
              <a:off x="1689700" y="1801725"/>
              <a:ext cx="157650" cy="238525"/>
            </a:xfrm>
            <a:custGeom>
              <a:avLst/>
              <a:gdLst/>
              <a:ahLst/>
              <a:cxnLst/>
              <a:rect l="l" t="t" r="r" b="b"/>
              <a:pathLst>
                <a:path w="6306" h="9541" extrusionOk="0">
                  <a:moveTo>
                    <a:pt x="3370" y="1"/>
                  </a:moveTo>
                  <a:cubicBezTo>
                    <a:pt x="1435" y="1669"/>
                    <a:pt x="1" y="4537"/>
                    <a:pt x="1" y="6972"/>
                  </a:cubicBezTo>
                  <a:lnTo>
                    <a:pt x="1" y="8307"/>
                  </a:lnTo>
                  <a:lnTo>
                    <a:pt x="2169" y="9541"/>
                  </a:lnTo>
                  <a:lnTo>
                    <a:pt x="3837" y="5305"/>
                  </a:lnTo>
                  <a:lnTo>
                    <a:pt x="3770" y="4971"/>
                  </a:lnTo>
                  <a:lnTo>
                    <a:pt x="6305" y="3503"/>
                  </a:lnTo>
                  <a:cubicBezTo>
                    <a:pt x="5905" y="2336"/>
                    <a:pt x="5505" y="1235"/>
                    <a:pt x="5505" y="1235"/>
                  </a:cubicBezTo>
                  <a:lnTo>
                    <a:pt x="3370" y="1"/>
                  </a:ln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193;p61">
              <a:extLst>
                <a:ext uri="{FF2B5EF4-FFF2-40B4-BE49-F238E27FC236}">
                  <a16:creationId xmlns:a16="http://schemas.microsoft.com/office/drawing/2014/main" id="{86BCAC0D-1AED-49D2-AD66-9604B972E671}"/>
                </a:ext>
              </a:extLst>
            </p:cNvPr>
            <p:cNvSpPr/>
            <p:nvPr/>
          </p:nvSpPr>
          <p:spPr>
            <a:xfrm>
              <a:off x="1688050" y="1596850"/>
              <a:ext cx="244350" cy="444250"/>
            </a:xfrm>
            <a:custGeom>
              <a:avLst/>
              <a:gdLst/>
              <a:ahLst/>
              <a:cxnLst/>
              <a:rect l="l" t="t" r="r" b="b"/>
              <a:pathLst>
                <a:path w="9774" h="17770" extrusionOk="0">
                  <a:moveTo>
                    <a:pt x="5935" y="1"/>
                  </a:moveTo>
                  <a:cubicBezTo>
                    <a:pt x="5504" y="1"/>
                    <a:pt x="5016" y="136"/>
                    <a:pt x="4503" y="424"/>
                  </a:cubicBezTo>
                  <a:cubicBezTo>
                    <a:pt x="3736" y="924"/>
                    <a:pt x="3069" y="1558"/>
                    <a:pt x="2569" y="2325"/>
                  </a:cubicBezTo>
                  <a:cubicBezTo>
                    <a:pt x="1802" y="3392"/>
                    <a:pt x="1368" y="4660"/>
                    <a:pt x="1301" y="5961"/>
                  </a:cubicBezTo>
                  <a:cubicBezTo>
                    <a:pt x="1301" y="6962"/>
                    <a:pt x="1635" y="7629"/>
                    <a:pt x="2202" y="7996"/>
                  </a:cubicBezTo>
                  <a:lnTo>
                    <a:pt x="3069" y="8496"/>
                  </a:lnTo>
                  <a:cubicBezTo>
                    <a:pt x="1301" y="10231"/>
                    <a:pt x="0" y="12899"/>
                    <a:pt x="0" y="15167"/>
                  </a:cubicBezTo>
                  <a:lnTo>
                    <a:pt x="0" y="16502"/>
                  </a:lnTo>
                  <a:lnTo>
                    <a:pt x="2168" y="17769"/>
                  </a:lnTo>
                  <a:lnTo>
                    <a:pt x="3870" y="13500"/>
                  </a:lnTo>
                  <a:lnTo>
                    <a:pt x="3803" y="13166"/>
                  </a:lnTo>
                  <a:lnTo>
                    <a:pt x="6371" y="11698"/>
                  </a:lnTo>
                  <a:lnTo>
                    <a:pt x="8039" y="10731"/>
                  </a:lnTo>
                  <a:lnTo>
                    <a:pt x="8039" y="9397"/>
                  </a:lnTo>
                  <a:lnTo>
                    <a:pt x="8039" y="8996"/>
                  </a:lnTo>
                  <a:cubicBezTo>
                    <a:pt x="8239" y="8996"/>
                    <a:pt x="8406" y="8963"/>
                    <a:pt x="8440" y="8963"/>
                  </a:cubicBezTo>
                  <a:cubicBezTo>
                    <a:pt x="8473" y="8930"/>
                    <a:pt x="9774" y="8262"/>
                    <a:pt x="9774" y="8262"/>
                  </a:cubicBezTo>
                  <a:lnTo>
                    <a:pt x="6705" y="6461"/>
                  </a:lnTo>
                  <a:lnTo>
                    <a:pt x="6672" y="6461"/>
                  </a:lnTo>
                  <a:lnTo>
                    <a:pt x="7439" y="4326"/>
                  </a:lnTo>
                  <a:lnTo>
                    <a:pt x="7639" y="3926"/>
                  </a:lnTo>
                  <a:lnTo>
                    <a:pt x="8940" y="1424"/>
                  </a:lnTo>
                  <a:lnTo>
                    <a:pt x="6838" y="223"/>
                  </a:lnTo>
                  <a:lnTo>
                    <a:pt x="6705" y="157"/>
                  </a:lnTo>
                  <a:lnTo>
                    <a:pt x="6672" y="157"/>
                  </a:lnTo>
                  <a:cubicBezTo>
                    <a:pt x="6453" y="54"/>
                    <a:pt x="6205" y="1"/>
                    <a:pt x="593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194;p61">
              <a:extLst>
                <a:ext uri="{FF2B5EF4-FFF2-40B4-BE49-F238E27FC236}">
                  <a16:creationId xmlns:a16="http://schemas.microsoft.com/office/drawing/2014/main" id="{3428CBE7-C14E-430C-866D-27CC12AC523B}"/>
                </a:ext>
              </a:extLst>
            </p:cNvPr>
            <p:cNvSpPr/>
            <p:nvPr/>
          </p:nvSpPr>
          <p:spPr>
            <a:xfrm>
              <a:off x="1743075" y="1627175"/>
              <a:ext cx="225200" cy="413075"/>
            </a:xfrm>
            <a:custGeom>
              <a:avLst/>
              <a:gdLst/>
              <a:ahLst/>
              <a:cxnLst/>
              <a:rect l="l" t="t" r="r" b="b"/>
              <a:pathLst>
                <a:path w="9008" h="16523" extrusionOk="0">
                  <a:moveTo>
                    <a:pt x="5940" y="0"/>
                  </a:moveTo>
                  <a:cubicBezTo>
                    <a:pt x="5508" y="0"/>
                    <a:pt x="5020" y="143"/>
                    <a:pt x="4504" y="445"/>
                  </a:cubicBezTo>
                  <a:cubicBezTo>
                    <a:pt x="2603" y="1679"/>
                    <a:pt x="1402" y="3714"/>
                    <a:pt x="1302" y="5982"/>
                  </a:cubicBezTo>
                  <a:cubicBezTo>
                    <a:pt x="1302" y="7400"/>
                    <a:pt x="2012" y="8245"/>
                    <a:pt x="3036" y="8245"/>
                  </a:cubicBezTo>
                  <a:cubicBezTo>
                    <a:pt x="3144" y="8245"/>
                    <a:pt x="3255" y="8236"/>
                    <a:pt x="3370" y="8217"/>
                  </a:cubicBezTo>
                  <a:lnTo>
                    <a:pt x="3370" y="8217"/>
                  </a:lnTo>
                  <a:cubicBezTo>
                    <a:pt x="1435" y="9918"/>
                    <a:pt x="1" y="12787"/>
                    <a:pt x="1" y="15189"/>
                  </a:cubicBezTo>
                  <a:lnTo>
                    <a:pt x="1" y="16523"/>
                  </a:lnTo>
                  <a:lnTo>
                    <a:pt x="9007" y="11319"/>
                  </a:lnTo>
                  <a:lnTo>
                    <a:pt x="9007" y="9985"/>
                  </a:lnTo>
                  <a:cubicBezTo>
                    <a:pt x="9007" y="7979"/>
                    <a:pt x="8007" y="6811"/>
                    <a:pt x="6530" y="6811"/>
                  </a:cubicBezTo>
                  <a:cubicBezTo>
                    <a:pt x="6239" y="6811"/>
                    <a:pt x="5929" y="6856"/>
                    <a:pt x="5605" y="6949"/>
                  </a:cubicBezTo>
                  <a:cubicBezTo>
                    <a:pt x="6839" y="5715"/>
                    <a:pt x="7706" y="3847"/>
                    <a:pt x="7706" y="2279"/>
                  </a:cubicBezTo>
                  <a:cubicBezTo>
                    <a:pt x="7706" y="839"/>
                    <a:pt x="6987" y="0"/>
                    <a:pt x="5940" y="0"/>
                  </a:cubicBez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195;p61">
              <a:extLst>
                <a:ext uri="{FF2B5EF4-FFF2-40B4-BE49-F238E27FC236}">
                  <a16:creationId xmlns:a16="http://schemas.microsoft.com/office/drawing/2014/main" id="{FCD0524D-55F3-4883-8D5D-1E42B0759B84}"/>
                </a:ext>
              </a:extLst>
            </p:cNvPr>
            <p:cNvSpPr/>
            <p:nvPr/>
          </p:nvSpPr>
          <p:spPr>
            <a:xfrm>
              <a:off x="5017925" y="1315825"/>
              <a:ext cx="160125" cy="292450"/>
            </a:xfrm>
            <a:custGeom>
              <a:avLst/>
              <a:gdLst/>
              <a:ahLst/>
              <a:cxnLst/>
              <a:rect l="l" t="t" r="r" b="b"/>
              <a:pathLst>
                <a:path w="6405" h="11698" extrusionOk="0">
                  <a:moveTo>
                    <a:pt x="3862" y="0"/>
                  </a:moveTo>
                  <a:cubicBezTo>
                    <a:pt x="3539" y="0"/>
                    <a:pt x="3226" y="97"/>
                    <a:pt x="2969" y="290"/>
                  </a:cubicBezTo>
                  <a:cubicBezTo>
                    <a:pt x="2435" y="590"/>
                    <a:pt x="2002" y="1024"/>
                    <a:pt x="1668" y="1524"/>
                  </a:cubicBezTo>
                  <a:cubicBezTo>
                    <a:pt x="1168" y="2224"/>
                    <a:pt x="868" y="3058"/>
                    <a:pt x="834" y="3926"/>
                  </a:cubicBezTo>
                  <a:cubicBezTo>
                    <a:pt x="801" y="4426"/>
                    <a:pt x="1001" y="4960"/>
                    <a:pt x="1435" y="5260"/>
                  </a:cubicBezTo>
                  <a:lnTo>
                    <a:pt x="2002" y="5594"/>
                  </a:lnTo>
                  <a:cubicBezTo>
                    <a:pt x="801" y="6761"/>
                    <a:pt x="67" y="8329"/>
                    <a:pt x="0" y="9997"/>
                  </a:cubicBezTo>
                  <a:lnTo>
                    <a:pt x="0" y="10864"/>
                  </a:lnTo>
                  <a:lnTo>
                    <a:pt x="1401" y="11698"/>
                  </a:lnTo>
                  <a:lnTo>
                    <a:pt x="2535" y="8896"/>
                  </a:lnTo>
                  <a:lnTo>
                    <a:pt x="2469" y="8696"/>
                  </a:lnTo>
                  <a:lnTo>
                    <a:pt x="4137" y="7728"/>
                  </a:lnTo>
                  <a:lnTo>
                    <a:pt x="5271" y="7061"/>
                  </a:lnTo>
                  <a:lnTo>
                    <a:pt x="5271" y="6194"/>
                  </a:lnTo>
                  <a:lnTo>
                    <a:pt x="5271" y="5927"/>
                  </a:lnTo>
                  <a:lnTo>
                    <a:pt x="5538" y="5927"/>
                  </a:lnTo>
                  <a:cubicBezTo>
                    <a:pt x="5604" y="5894"/>
                    <a:pt x="6405" y="5427"/>
                    <a:pt x="6405" y="5427"/>
                  </a:cubicBezTo>
                  <a:lnTo>
                    <a:pt x="4370" y="4259"/>
                  </a:lnTo>
                  <a:lnTo>
                    <a:pt x="4870" y="2858"/>
                  </a:lnTo>
                  <a:lnTo>
                    <a:pt x="5037" y="2591"/>
                  </a:lnTo>
                  <a:lnTo>
                    <a:pt x="5871" y="924"/>
                  </a:lnTo>
                  <a:lnTo>
                    <a:pt x="4504" y="156"/>
                  </a:lnTo>
                  <a:lnTo>
                    <a:pt x="4403" y="90"/>
                  </a:lnTo>
                  <a:cubicBezTo>
                    <a:pt x="4225" y="30"/>
                    <a:pt x="4042" y="0"/>
                    <a:pt x="3862" y="0"/>
                  </a:cubicBez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96;p61">
              <a:extLst>
                <a:ext uri="{FF2B5EF4-FFF2-40B4-BE49-F238E27FC236}">
                  <a16:creationId xmlns:a16="http://schemas.microsoft.com/office/drawing/2014/main" id="{30FF691B-DB0B-446F-A369-AB73C069A877}"/>
                </a:ext>
              </a:extLst>
            </p:cNvPr>
            <p:cNvSpPr/>
            <p:nvPr/>
          </p:nvSpPr>
          <p:spPr>
            <a:xfrm>
              <a:off x="5017925" y="1450650"/>
              <a:ext cx="104250" cy="157625"/>
            </a:xfrm>
            <a:custGeom>
              <a:avLst/>
              <a:gdLst/>
              <a:ahLst/>
              <a:cxnLst/>
              <a:rect l="l" t="t" r="r" b="b"/>
              <a:pathLst>
                <a:path w="4170" h="6305" extrusionOk="0">
                  <a:moveTo>
                    <a:pt x="2235" y="0"/>
                  </a:moveTo>
                  <a:cubicBezTo>
                    <a:pt x="934" y="1135"/>
                    <a:pt x="0" y="3003"/>
                    <a:pt x="0" y="4604"/>
                  </a:cubicBezTo>
                  <a:lnTo>
                    <a:pt x="0" y="5471"/>
                  </a:lnTo>
                  <a:lnTo>
                    <a:pt x="1435" y="6305"/>
                  </a:lnTo>
                  <a:lnTo>
                    <a:pt x="2535" y="3503"/>
                  </a:lnTo>
                  <a:lnTo>
                    <a:pt x="2502" y="3303"/>
                  </a:lnTo>
                  <a:lnTo>
                    <a:pt x="4170" y="2335"/>
                  </a:lnTo>
                  <a:cubicBezTo>
                    <a:pt x="3903" y="1568"/>
                    <a:pt x="3636" y="834"/>
                    <a:pt x="3636" y="834"/>
                  </a:cubicBezTo>
                  <a:lnTo>
                    <a:pt x="2235" y="0"/>
                  </a:ln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97;p61">
              <a:extLst>
                <a:ext uri="{FF2B5EF4-FFF2-40B4-BE49-F238E27FC236}">
                  <a16:creationId xmlns:a16="http://schemas.microsoft.com/office/drawing/2014/main" id="{99957108-CDCF-4E78-8432-4A0B755C3A72}"/>
                </a:ext>
              </a:extLst>
            </p:cNvPr>
            <p:cNvSpPr/>
            <p:nvPr/>
          </p:nvSpPr>
          <p:spPr>
            <a:xfrm>
              <a:off x="5017925" y="1315825"/>
              <a:ext cx="160125" cy="292450"/>
            </a:xfrm>
            <a:custGeom>
              <a:avLst/>
              <a:gdLst/>
              <a:ahLst/>
              <a:cxnLst/>
              <a:rect l="l" t="t" r="r" b="b"/>
              <a:pathLst>
                <a:path w="6405" h="11698" extrusionOk="0">
                  <a:moveTo>
                    <a:pt x="3862" y="0"/>
                  </a:moveTo>
                  <a:cubicBezTo>
                    <a:pt x="3539" y="0"/>
                    <a:pt x="3226" y="97"/>
                    <a:pt x="2969" y="290"/>
                  </a:cubicBezTo>
                  <a:cubicBezTo>
                    <a:pt x="2435" y="590"/>
                    <a:pt x="2002" y="1024"/>
                    <a:pt x="1668" y="1524"/>
                  </a:cubicBezTo>
                  <a:cubicBezTo>
                    <a:pt x="1168" y="2224"/>
                    <a:pt x="868" y="3058"/>
                    <a:pt x="834" y="3926"/>
                  </a:cubicBezTo>
                  <a:cubicBezTo>
                    <a:pt x="801" y="4426"/>
                    <a:pt x="1001" y="4960"/>
                    <a:pt x="1435" y="5260"/>
                  </a:cubicBezTo>
                  <a:lnTo>
                    <a:pt x="2002" y="5594"/>
                  </a:lnTo>
                  <a:cubicBezTo>
                    <a:pt x="801" y="6761"/>
                    <a:pt x="67" y="8329"/>
                    <a:pt x="0" y="9997"/>
                  </a:cubicBezTo>
                  <a:lnTo>
                    <a:pt x="0" y="10864"/>
                  </a:lnTo>
                  <a:lnTo>
                    <a:pt x="1401" y="11698"/>
                  </a:lnTo>
                  <a:lnTo>
                    <a:pt x="2535" y="8896"/>
                  </a:lnTo>
                  <a:lnTo>
                    <a:pt x="2469" y="8696"/>
                  </a:lnTo>
                  <a:lnTo>
                    <a:pt x="4137" y="7728"/>
                  </a:lnTo>
                  <a:lnTo>
                    <a:pt x="5271" y="7061"/>
                  </a:lnTo>
                  <a:lnTo>
                    <a:pt x="5271" y="6194"/>
                  </a:lnTo>
                  <a:lnTo>
                    <a:pt x="5271" y="5927"/>
                  </a:lnTo>
                  <a:lnTo>
                    <a:pt x="5538" y="5927"/>
                  </a:lnTo>
                  <a:cubicBezTo>
                    <a:pt x="5604" y="5894"/>
                    <a:pt x="6405" y="5427"/>
                    <a:pt x="6405" y="5427"/>
                  </a:cubicBezTo>
                  <a:lnTo>
                    <a:pt x="4370" y="4259"/>
                  </a:lnTo>
                  <a:lnTo>
                    <a:pt x="4870" y="2858"/>
                  </a:lnTo>
                  <a:lnTo>
                    <a:pt x="5037" y="2591"/>
                  </a:lnTo>
                  <a:lnTo>
                    <a:pt x="5871" y="924"/>
                  </a:lnTo>
                  <a:lnTo>
                    <a:pt x="4504" y="156"/>
                  </a:lnTo>
                  <a:lnTo>
                    <a:pt x="4403" y="90"/>
                  </a:lnTo>
                  <a:cubicBezTo>
                    <a:pt x="4225" y="30"/>
                    <a:pt x="4042" y="0"/>
                    <a:pt x="386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98;p61">
              <a:extLst>
                <a:ext uri="{FF2B5EF4-FFF2-40B4-BE49-F238E27FC236}">
                  <a16:creationId xmlns:a16="http://schemas.microsoft.com/office/drawing/2014/main" id="{48A301B8-C820-49F0-AAB9-FC343851C259}"/>
                </a:ext>
              </a:extLst>
            </p:cNvPr>
            <p:cNvSpPr/>
            <p:nvPr/>
          </p:nvSpPr>
          <p:spPr>
            <a:xfrm>
              <a:off x="5053775" y="1335900"/>
              <a:ext cx="148475" cy="272375"/>
            </a:xfrm>
            <a:custGeom>
              <a:avLst/>
              <a:gdLst/>
              <a:ahLst/>
              <a:cxnLst/>
              <a:rect l="l" t="t" r="r" b="b"/>
              <a:pathLst>
                <a:path w="5939" h="10895" extrusionOk="0">
                  <a:moveTo>
                    <a:pt x="3889" y="0"/>
                  </a:moveTo>
                  <a:cubicBezTo>
                    <a:pt x="3601" y="0"/>
                    <a:pt x="3277" y="93"/>
                    <a:pt x="2936" y="287"/>
                  </a:cubicBezTo>
                  <a:cubicBezTo>
                    <a:pt x="1702" y="1088"/>
                    <a:pt x="901" y="2456"/>
                    <a:pt x="835" y="3957"/>
                  </a:cubicBezTo>
                  <a:cubicBezTo>
                    <a:pt x="835" y="4891"/>
                    <a:pt x="1297" y="5444"/>
                    <a:pt x="2001" y="5444"/>
                  </a:cubicBezTo>
                  <a:cubicBezTo>
                    <a:pt x="2077" y="5444"/>
                    <a:pt x="2155" y="5437"/>
                    <a:pt x="2236" y="5424"/>
                  </a:cubicBezTo>
                  <a:lnTo>
                    <a:pt x="2236" y="5424"/>
                  </a:lnTo>
                  <a:cubicBezTo>
                    <a:pt x="935" y="6558"/>
                    <a:pt x="1" y="8426"/>
                    <a:pt x="1" y="10028"/>
                  </a:cubicBezTo>
                  <a:lnTo>
                    <a:pt x="1" y="10895"/>
                  </a:lnTo>
                  <a:lnTo>
                    <a:pt x="5938" y="7459"/>
                  </a:lnTo>
                  <a:lnTo>
                    <a:pt x="5938" y="6592"/>
                  </a:lnTo>
                  <a:cubicBezTo>
                    <a:pt x="5938" y="5249"/>
                    <a:pt x="5258" y="4469"/>
                    <a:pt x="4290" y="4469"/>
                  </a:cubicBezTo>
                  <a:cubicBezTo>
                    <a:pt x="4104" y="4469"/>
                    <a:pt x="3908" y="4498"/>
                    <a:pt x="3703" y="4557"/>
                  </a:cubicBezTo>
                  <a:cubicBezTo>
                    <a:pt x="4504" y="3756"/>
                    <a:pt x="5004" y="2656"/>
                    <a:pt x="5071" y="1488"/>
                  </a:cubicBezTo>
                  <a:cubicBezTo>
                    <a:pt x="5071" y="543"/>
                    <a:pt x="4586" y="0"/>
                    <a:pt x="3889" y="0"/>
                  </a:cubicBez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99;p61">
              <a:extLst>
                <a:ext uri="{FF2B5EF4-FFF2-40B4-BE49-F238E27FC236}">
                  <a16:creationId xmlns:a16="http://schemas.microsoft.com/office/drawing/2014/main" id="{01F895C8-652B-474E-A5BB-2E3A46C154E8}"/>
                </a:ext>
              </a:extLst>
            </p:cNvPr>
            <p:cNvSpPr/>
            <p:nvPr/>
          </p:nvSpPr>
          <p:spPr>
            <a:xfrm>
              <a:off x="5474075" y="2837400"/>
              <a:ext cx="291900" cy="613875"/>
            </a:xfrm>
            <a:custGeom>
              <a:avLst/>
              <a:gdLst/>
              <a:ahLst/>
              <a:cxnLst/>
              <a:rect l="l" t="t" r="r" b="b"/>
              <a:pathLst>
                <a:path w="11676" h="24555" extrusionOk="0">
                  <a:moveTo>
                    <a:pt x="8532" y="1"/>
                  </a:moveTo>
                  <a:cubicBezTo>
                    <a:pt x="5105" y="1"/>
                    <a:pt x="1989" y="4959"/>
                    <a:pt x="1068" y="9177"/>
                  </a:cubicBezTo>
                  <a:cubicBezTo>
                    <a:pt x="1" y="13913"/>
                    <a:pt x="1068" y="23487"/>
                    <a:pt x="1068" y="23487"/>
                  </a:cubicBezTo>
                  <a:lnTo>
                    <a:pt x="2136" y="23954"/>
                  </a:lnTo>
                  <a:lnTo>
                    <a:pt x="2502" y="24121"/>
                  </a:lnTo>
                  <a:lnTo>
                    <a:pt x="3403" y="24554"/>
                  </a:lnTo>
                  <a:cubicBezTo>
                    <a:pt x="3403" y="24554"/>
                    <a:pt x="3570" y="18650"/>
                    <a:pt x="5405" y="14347"/>
                  </a:cubicBezTo>
                  <a:cubicBezTo>
                    <a:pt x="7273" y="10011"/>
                    <a:pt x="10542" y="6008"/>
                    <a:pt x="11109" y="3573"/>
                  </a:cubicBezTo>
                  <a:cubicBezTo>
                    <a:pt x="11676" y="1138"/>
                    <a:pt x="9808" y="237"/>
                    <a:pt x="9808" y="237"/>
                  </a:cubicBezTo>
                  <a:cubicBezTo>
                    <a:pt x="9380" y="76"/>
                    <a:pt x="8953" y="1"/>
                    <a:pt x="8532" y="1"/>
                  </a:cubicBez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00;p61">
              <a:extLst>
                <a:ext uri="{FF2B5EF4-FFF2-40B4-BE49-F238E27FC236}">
                  <a16:creationId xmlns:a16="http://schemas.microsoft.com/office/drawing/2014/main" id="{FE0BD1DA-B916-4D44-B7F0-0F080181EA8A}"/>
                </a:ext>
              </a:extLst>
            </p:cNvPr>
            <p:cNvSpPr/>
            <p:nvPr/>
          </p:nvSpPr>
          <p:spPr>
            <a:xfrm>
              <a:off x="5474075" y="2837400"/>
              <a:ext cx="291900" cy="613875"/>
            </a:xfrm>
            <a:custGeom>
              <a:avLst/>
              <a:gdLst/>
              <a:ahLst/>
              <a:cxnLst/>
              <a:rect l="l" t="t" r="r" b="b"/>
              <a:pathLst>
                <a:path w="11676" h="24555" extrusionOk="0">
                  <a:moveTo>
                    <a:pt x="8532" y="1"/>
                  </a:moveTo>
                  <a:cubicBezTo>
                    <a:pt x="5105" y="1"/>
                    <a:pt x="1989" y="4959"/>
                    <a:pt x="1068" y="9177"/>
                  </a:cubicBezTo>
                  <a:cubicBezTo>
                    <a:pt x="1" y="13913"/>
                    <a:pt x="1068" y="23487"/>
                    <a:pt x="1068" y="23487"/>
                  </a:cubicBezTo>
                  <a:lnTo>
                    <a:pt x="2136" y="23954"/>
                  </a:lnTo>
                  <a:lnTo>
                    <a:pt x="2502" y="24121"/>
                  </a:lnTo>
                  <a:lnTo>
                    <a:pt x="3403" y="24554"/>
                  </a:lnTo>
                  <a:cubicBezTo>
                    <a:pt x="3403" y="24554"/>
                    <a:pt x="3570" y="18650"/>
                    <a:pt x="5405" y="14347"/>
                  </a:cubicBezTo>
                  <a:cubicBezTo>
                    <a:pt x="7273" y="10011"/>
                    <a:pt x="10542" y="6008"/>
                    <a:pt x="11109" y="3573"/>
                  </a:cubicBezTo>
                  <a:cubicBezTo>
                    <a:pt x="11676" y="1138"/>
                    <a:pt x="9808" y="237"/>
                    <a:pt x="9808" y="237"/>
                  </a:cubicBezTo>
                  <a:cubicBezTo>
                    <a:pt x="9380" y="76"/>
                    <a:pt x="8953" y="1"/>
                    <a:pt x="853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01;p61">
              <a:extLst>
                <a:ext uri="{FF2B5EF4-FFF2-40B4-BE49-F238E27FC236}">
                  <a16:creationId xmlns:a16="http://schemas.microsoft.com/office/drawing/2014/main" id="{830CF43C-788A-4D21-812C-07424A7BD564}"/>
                </a:ext>
              </a:extLst>
            </p:cNvPr>
            <p:cNvSpPr/>
            <p:nvPr/>
          </p:nvSpPr>
          <p:spPr>
            <a:xfrm>
              <a:off x="5507425" y="2872175"/>
              <a:ext cx="195175" cy="568250"/>
            </a:xfrm>
            <a:custGeom>
              <a:avLst/>
              <a:gdLst/>
              <a:ahLst/>
              <a:cxnLst/>
              <a:rect l="l" t="t" r="r" b="b"/>
              <a:pathLst>
                <a:path w="7807" h="22730" extrusionOk="0">
                  <a:moveTo>
                    <a:pt x="7605" y="0"/>
                  </a:moveTo>
                  <a:cubicBezTo>
                    <a:pt x="7563" y="0"/>
                    <a:pt x="7518" y="17"/>
                    <a:pt x="7473" y="47"/>
                  </a:cubicBezTo>
                  <a:cubicBezTo>
                    <a:pt x="7440" y="80"/>
                    <a:pt x="1" y="5984"/>
                    <a:pt x="768" y="22563"/>
                  </a:cubicBezTo>
                  <a:lnTo>
                    <a:pt x="1168" y="22730"/>
                  </a:lnTo>
                  <a:cubicBezTo>
                    <a:pt x="335" y="6251"/>
                    <a:pt x="7640" y="414"/>
                    <a:pt x="7706" y="347"/>
                  </a:cubicBezTo>
                  <a:cubicBezTo>
                    <a:pt x="7807" y="280"/>
                    <a:pt x="7807" y="147"/>
                    <a:pt x="7740" y="80"/>
                  </a:cubicBezTo>
                  <a:cubicBezTo>
                    <a:pt x="7703" y="25"/>
                    <a:pt x="7656" y="0"/>
                    <a:pt x="76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202;p61">
              <a:extLst>
                <a:ext uri="{FF2B5EF4-FFF2-40B4-BE49-F238E27FC236}">
                  <a16:creationId xmlns:a16="http://schemas.microsoft.com/office/drawing/2014/main" id="{4395B01F-A07E-400C-9356-2865229A33A8}"/>
                </a:ext>
              </a:extLst>
            </p:cNvPr>
            <p:cNvSpPr/>
            <p:nvPr/>
          </p:nvSpPr>
          <p:spPr>
            <a:xfrm>
              <a:off x="5472400" y="3043000"/>
              <a:ext cx="379475" cy="549200"/>
            </a:xfrm>
            <a:custGeom>
              <a:avLst/>
              <a:gdLst/>
              <a:ahLst/>
              <a:cxnLst/>
              <a:rect l="l" t="t" r="r" b="b"/>
              <a:pathLst>
                <a:path w="15179" h="21968" extrusionOk="0">
                  <a:moveTo>
                    <a:pt x="12433" y="1"/>
                  </a:moveTo>
                  <a:cubicBezTo>
                    <a:pt x="11606" y="1"/>
                    <a:pt x="10640" y="314"/>
                    <a:pt x="9675" y="1253"/>
                  </a:cubicBezTo>
                  <a:cubicBezTo>
                    <a:pt x="8474" y="2387"/>
                    <a:pt x="8007" y="3188"/>
                    <a:pt x="6639" y="3521"/>
                  </a:cubicBezTo>
                  <a:cubicBezTo>
                    <a:pt x="5271" y="3855"/>
                    <a:pt x="3870" y="3655"/>
                    <a:pt x="3137" y="4789"/>
                  </a:cubicBezTo>
                  <a:cubicBezTo>
                    <a:pt x="2403" y="5890"/>
                    <a:pt x="3270" y="8225"/>
                    <a:pt x="2503" y="9125"/>
                  </a:cubicBezTo>
                  <a:cubicBezTo>
                    <a:pt x="1736" y="10026"/>
                    <a:pt x="101" y="11093"/>
                    <a:pt x="68" y="12594"/>
                  </a:cubicBezTo>
                  <a:cubicBezTo>
                    <a:pt x="1" y="14129"/>
                    <a:pt x="1635" y="16831"/>
                    <a:pt x="1635" y="16831"/>
                  </a:cubicBezTo>
                  <a:lnTo>
                    <a:pt x="4404" y="18799"/>
                  </a:lnTo>
                  <a:lnTo>
                    <a:pt x="4771" y="19066"/>
                  </a:lnTo>
                  <a:lnTo>
                    <a:pt x="8874" y="21968"/>
                  </a:lnTo>
                  <a:cubicBezTo>
                    <a:pt x="10208" y="21868"/>
                    <a:pt x="11376" y="21100"/>
                    <a:pt x="11976" y="19900"/>
                  </a:cubicBezTo>
                  <a:cubicBezTo>
                    <a:pt x="13044" y="17798"/>
                    <a:pt x="11476" y="15530"/>
                    <a:pt x="11943" y="14095"/>
                  </a:cubicBezTo>
                  <a:cubicBezTo>
                    <a:pt x="12410" y="12628"/>
                    <a:pt x="15178" y="12194"/>
                    <a:pt x="15045" y="10526"/>
                  </a:cubicBezTo>
                  <a:cubicBezTo>
                    <a:pt x="14945" y="8825"/>
                    <a:pt x="12176" y="6957"/>
                    <a:pt x="12610" y="5456"/>
                  </a:cubicBezTo>
                  <a:cubicBezTo>
                    <a:pt x="13010" y="3955"/>
                    <a:pt x="13944" y="3354"/>
                    <a:pt x="14278" y="2120"/>
                  </a:cubicBezTo>
                  <a:cubicBezTo>
                    <a:pt x="14578" y="1186"/>
                    <a:pt x="13978" y="185"/>
                    <a:pt x="13010" y="52"/>
                  </a:cubicBezTo>
                  <a:cubicBezTo>
                    <a:pt x="12827" y="19"/>
                    <a:pt x="12634" y="1"/>
                    <a:pt x="12433" y="1"/>
                  </a:cubicBez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03;p61">
              <a:extLst>
                <a:ext uri="{FF2B5EF4-FFF2-40B4-BE49-F238E27FC236}">
                  <a16:creationId xmlns:a16="http://schemas.microsoft.com/office/drawing/2014/main" id="{F3BFAE86-BC78-4C28-85A5-4E503B61216A}"/>
                </a:ext>
              </a:extLst>
            </p:cNvPr>
            <p:cNvSpPr/>
            <p:nvPr/>
          </p:nvSpPr>
          <p:spPr>
            <a:xfrm>
              <a:off x="5582500" y="3069925"/>
              <a:ext cx="199650" cy="449725"/>
            </a:xfrm>
            <a:custGeom>
              <a:avLst/>
              <a:gdLst/>
              <a:ahLst/>
              <a:cxnLst/>
              <a:rect l="l" t="t" r="r" b="b"/>
              <a:pathLst>
                <a:path w="7986" h="17989" extrusionOk="0">
                  <a:moveTo>
                    <a:pt x="7539" y="1"/>
                  </a:moveTo>
                  <a:cubicBezTo>
                    <a:pt x="7489" y="1"/>
                    <a:pt x="7439" y="26"/>
                    <a:pt x="7405" y="76"/>
                  </a:cubicBezTo>
                  <a:cubicBezTo>
                    <a:pt x="7339" y="109"/>
                    <a:pt x="4036" y="3178"/>
                    <a:pt x="1801" y="9316"/>
                  </a:cubicBezTo>
                  <a:cubicBezTo>
                    <a:pt x="1768" y="9349"/>
                    <a:pt x="1768" y="9416"/>
                    <a:pt x="1768" y="9449"/>
                  </a:cubicBezTo>
                  <a:cubicBezTo>
                    <a:pt x="834" y="12118"/>
                    <a:pt x="234" y="14920"/>
                    <a:pt x="0" y="17722"/>
                  </a:cubicBezTo>
                  <a:lnTo>
                    <a:pt x="367" y="17989"/>
                  </a:lnTo>
                  <a:cubicBezTo>
                    <a:pt x="601" y="15120"/>
                    <a:pt x="1201" y="12318"/>
                    <a:pt x="2168" y="9583"/>
                  </a:cubicBezTo>
                  <a:cubicBezTo>
                    <a:pt x="3426" y="9205"/>
                    <a:pt x="4915" y="9118"/>
                    <a:pt x="6027" y="9118"/>
                  </a:cubicBezTo>
                  <a:cubicBezTo>
                    <a:pt x="6981" y="9118"/>
                    <a:pt x="7657" y="9182"/>
                    <a:pt x="7672" y="9182"/>
                  </a:cubicBezTo>
                  <a:cubicBezTo>
                    <a:pt x="7692" y="9187"/>
                    <a:pt x="7711" y="9189"/>
                    <a:pt x="7729" y="9189"/>
                  </a:cubicBezTo>
                  <a:cubicBezTo>
                    <a:pt x="7975" y="9189"/>
                    <a:pt x="7986" y="8782"/>
                    <a:pt x="7706" y="8782"/>
                  </a:cubicBezTo>
                  <a:cubicBezTo>
                    <a:pt x="7645" y="8782"/>
                    <a:pt x="7005" y="8726"/>
                    <a:pt x="6102" y="8726"/>
                  </a:cubicBezTo>
                  <a:cubicBezTo>
                    <a:pt x="5030" y="8726"/>
                    <a:pt x="3587" y="8805"/>
                    <a:pt x="2302" y="9149"/>
                  </a:cubicBezTo>
                  <a:cubicBezTo>
                    <a:pt x="4470" y="3278"/>
                    <a:pt x="7639" y="376"/>
                    <a:pt x="7672" y="343"/>
                  </a:cubicBezTo>
                  <a:cubicBezTo>
                    <a:pt x="7739" y="243"/>
                    <a:pt x="7739" y="143"/>
                    <a:pt x="7672" y="76"/>
                  </a:cubicBezTo>
                  <a:cubicBezTo>
                    <a:pt x="7639" y="26"/>
                    <a:pt x="7589" y="1"/>
                    <a:pt x="75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04;p61">
              <a:extLst>
                <a:ext uri="{FF2B5EF4-FFF2-40B4-BE49-F238E27FC236}">
                  <a16:creationId xmlns:a16="http://schemas.microsoft.com/office/drawing/2014/main" id="{0B502066-E9FE-421A-9A11-446FE7D8393C}"/>
                </a:ext>
              </a:extLst>
            </p:cNvPr>
            <p:cNvSpPr/>
            <p:nvPr/>
          </p:nvSpPr>
          <p:spPr>
            <a:xfrm>
              <a:off x="1624675" y="3062575"/>
              <a:ext cx="291050" cy="613850"/>
            </a:xfrm>
            <a:custGeom>
              <a:avLst/>
              <a:gdLst/>
              <a:ahLst/>
              <a:cxnLst/>
              <a:rect l="l" t="t" r="r" b="b"/>
              <a:pathLst>
                <a:path w="11642" h="24554" extrusionOk="0">
                  <a:moveTo>
                    <a:pt x="3111" y="0"/>
                  </a:moveTo>
                  <a:cubicBezTo>
                    <a:pt x="2689" y="0"/>
                    <a:pt x="2262" y="76"/>
                    <a:pt x="1835" y="236"/>
                  </a:cubicBezTo>
                  <a:cubicBezTo>
                    <a:pt x="1835" y="236"/>
                    <a:pt x="0" y="1137"/>
                    <a:pt x="534" y="3572"/>
                  </a:cubicBezTo>
                  <a:cubicBezTo>
                    <a:pt x="1101" y="6007"/>
                    <a:pt x="4403" y="10010"/>
                    <a:pt x="6238" y="14346"/>
                  </a:cubicBezTo>
                  <a:cubicBezTo>
                    <a:pt x="8073" y="18650"/>
                    <a:pt x="8239" y="24554"/>
                    <a:pt x="8239" y="24554"/>
                  </a:cubicBezTo>
                  <a:lnTo>
                    <a:pt x="9140" y="24154"/>
                  </a:lnTo>
                  <a:lnTo>
                    <a:pt x="9540" y="23987"/>
                  </a:lnTo>
                  <a:lnTo>
                    <a:pt x="10608" y="23486"/>
                  </a:lnTo>
                  <a:cubicBezTo>
                    <a:pt x="10608" y="23486"/>
                    <a:pt x="11642" y="13913"/>
                    <a:pt x="10574" y="9176"/>
                  </a:cubicBezTo>
                  <a:cubicBezTo>
                    <a:pt x="9654" y="4959"/>
                    <a:pt x="6538" y="0"/>
                    <a:pt x="3111" y="0"/>
                  </a:cubicBez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205;p61">
              <a:extLst>
                <a:ext uri="{FF2B5EF4-FFF2-40B4-BE49-F238E27FC236}">
                  <a16:creationId xmlns:a16="http://schemas.microsoft.com/office/drawing/2014/main" id="{B6EE5AA3-20B0-44CF-84F2-E5346BCA6243}"/>
                </a:ext>
              </a:extLst>
            </p:cNvPr>
            <p:cNvSpPr/>
            <p:nvPr/>
          </p:nvSpPr>
          <p:spPr>
            <a:xfrm>
              <a:off x="1624675" y="3062575"/>
              <a:ext cx="291050" cy="613850"/>
            </a:xfrm>
            <a:custGeom>
              <a:avLst/>
              <a:gdLst/>
              <a:ahLst/>
              <a:cxnLst/>
              <a:rect l="l" t="t" r="r" b="b"/>
              <a:pathLst>
                <a:path w="11642" h="24554" extrusionOk="0">
                  <a:moveTo>
                    <a:pt x="3111" y="0"/>
                  </a:moveTo>
                  <a:cubicBezTo>
                    <a:pt x="2689" y="0"/>
                    <a:pt x="2262" y="76"/>
                    <a:pt x="1835" y="236"/>
                  </a:cubicBezTo>
                  <a:cubicBezTo>
                    <a:pt x="1835" y="236"/>
                    <a:pt x="0" y="1137"/>
                    <a:pt x="534" y="3572"/>
                  </a:cubicBezTo>
                  <a:cubicBezTo>
                    <a:pt x="1101" y="6007"/>
                    <a:pt x="4403" y="10010"/>
                    <a:pt x="6238" y="14346"/>
                  </a:cubicBezTo>
                  <a:cubicBezTo>
                    <a:pt x="8073" y="18650"/>
                    <a:pt x="8239" y="24554"/>
                    <a:pt x="8239" y="24554"/>
                  </a:cubicBezTo>
                  <a:lnTo>
                    <a:pt x="9140" y="24154"/>
                  </a:lnTo>
                  <a:lnTo>
                    <a:pt x="9540" y="23987"/>
                  </a:lnTo>
                  <a:lnTo>
                    <a:pt x="10608" y="23486"/>
                  </a:lnTo>
                  <a:cubicBezTo>
                    <a:pt x="10608" y="23486"/>
                    <a:pt x="11642" y="13913"/>
                    <a:pt x="10574" y="9176"/>
                  </a:cubicBezTo>
                  <a:cubicBezTo>
                    <a:pt x="9654" y="4959"/>
                    <a:pt x="6538" y="0"/>
                    <a:pt x="311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206;p61">
              <a:extLst>
                <a:ext uri="{FF2B5EF4-FFF2-40B4-BE49-F238E27FC236}">
                  <a16:creationId xmlns:a16="http://schemas.microsoft.com/office/drawing/2014/main" id="{B19C8D5E-8BB4-4F1C-A7E7-7AA28EFCAFF9}"/>
                </a:ext>
              </a:extLst>
            </p:cNvPr>
            <p:cNvSpPr/>
            <p:nvPr/>
          </p:nvSpPr>
          <p:spPr>
            <a:xfrm>
              <a:off x="1685450" y="3097950"/>
              <a:ext cx="196925" cy="568475"/>
            </a:xfrm>
            <a:custGeom>
              <a:avLst/>
              <a:gdLst/>
              <a:ahLst/>
              <a:cxnLst/>
              <a:rect l="l" t="t" r="r" b="b"/>
              <a:pathLst>
                <a:path w="7877" h="22739" extrusionOk="0">
                  <a:moveTo>
                    <a:pt x="313" y="0"/>
                  </a:moveTo>
                  <a:cubicBezTo>
                    <a:pt x="144" y="0"/>
                    <a:pt x="1" y="214"/>
                    <a:pt x="171" y="356"/>
                  </a:cubicBezTo>
                  <a:cubicBezTo>
                    <a:pt x="238" y="389"/>
                    <a:pt x="7543" y="6227"/>
                    <a:pt x="6709" y="22739"/>
                  </a:cubicBezTo>
                  <a:lnTo>
                    <a:pt x="7109" y="22572"/>
                  </a:lnTo>
                  <a:cubicBezTo>
                    <a:pt x="7876" y="5993"/>
                    <a:pt x="471" y="89"/>
                    <a:pt x="404" y="22"/>
                  </a:cubicBezTo>
                  <a:cubicBezTo>
                    <a:pt x="374" y="7"/>
                    <a:pt x="343" y="0"/>
                    <a:pt x="3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07;p61">
              <a:extLst>
                <a:ext uri="{FF2B5EF4-FFF2-40B4-BE49-F238E27FC236}">
                  <a16:creationId xmlns:a16="http://schemas.microsoft.com/office/drawing/2014/main" id="{F93E87C9-8133-46E9-8AE7-6DB0572DED10}"/>
                </a:ext>
              </a:extLst>
            </p:cNvPr>
            <p:cNvSpPr/>
            <p:nvPr/>
          </p:nvSpPr>
          <p:spPr>
            <a:xfrm>
              <a:off x="1532925" y="3268175"/>
              <a:ext cx="379475" cy="548350"/>
            </a:xfrm>
            <a:custGeom>
              <a:avLst/>
              <a:gdLst/>
              <a:ahLst/>
              <a:cxnLst/>
              <a:rect l="l" t="t" r="r" b="b"/>
              <a:pathLst>
                <a:path w="15179" h="21934" extrusionOk="0">
                  <a:moveTo>
                    <a:pt x="2747" y="0"/>
                  </a:moveTo>
                  <a:cubicBezTo>
                    <a:pt x="2545" y="0"/>
                    <a:pt x="2352" y="19"/>
                    <a:pt x="2169" y="51"/>
                  </a:cubicBezTo>
                  <a:cubicBezTo>
                    <a:pt x="1202" y="185"/>
                    <a:pt x="601" y="1186"/>
                    <a:pt x="901" y="2086"/>
                  </a:cubicBezTo>
                  <a:cubicBezTo>
                    <a:pt x="1235" y="3354"/>
                    <a:pt x="2169" y="3921"/>
                    <a:pt x="2569" y="5422"/>
                  </a:cubicBezTo>
                  <a:cubicBezTo>
                    <a:pt x="3003" y="6956"/>
                    <a:pt x="234" y="8791"/>
                    <a:pt x="134" y="10492"/>
                  </a:cubicBezTo>
                  <a:cubicBezTo>
                    <a:pt x="1" y="12193"/>
                    <a:pt x="2803" y="12594"/>
                    <a:pt x="3236" y="14061"/>
                  </a:cubicBezTo>
                  <a:cubicBezTo>
                    <a:pt x="3703" y="15496"/>
                    <a:pt x="2136" y="17764"/>
                    <a:pt x="3203" y="19866"/>
                  </a:cubicBezTo>
                  <a:cubicBezTo>
                    <a:pt x="3804" y="21067"/>
                    <a:pt x="4971" y="21867"/>
                    <a:pt x="6305" y="21934"/>
                  </a:cubicBezTo>
                  <a:lnTo>
                    <a:pt x="10408" y="19065"/>
                  </a:lnTo>
                  <a:lnTo>
                    <a:pt x="10775" y="18798"/>
                  </a:lnTo>
                  <a:lnTo>
                    <a:pt x="13544" y="16797"/>
                  </a:lnTo>
                  <a:cubicBezTo>
                    <a:pt x="13544" y="16797"/>
                    <a:pt x="15178" y="14095"/>
                    <a:pt x="15145" y="12560"/>
                  </a:cubicBezTo>
                  <a:cubicBezTo>
                    <a:pt x="15078" y="11059"/>
                    <a:pt x="13444" y="10025"/>
                    <a:pt x="12677" y="9125"/>
                  </a:cubicBezTo>
                  <a:cubicBezTo>
                    <a:pt x="11909" y="8224"/>
                    <a:pt x="12777" y="5889"/>
                    <a:pt x="12043" y="4755"/>
                  </a:cubicBezTo>
                  <a:cubicBezTo>
                    <a:pt x="11309" y="3621"/>
                    <a:pt x="9908" y="3854"/>
                    <a:pt x="8540" y="3521"/>
                  </a:cubicBezTo>
                  <a:cubicBezTo>
                    <a:pt x="7173" y="3187"/>
                    <a:pt x="6706" y="2386"/>
                    <a:pt x="5505" y="1252"/>
                  </a:cubicBezTo>
                  <a:cubicBezTo>
                    <a:pt x="4539" y="314"/>
                    <a:pt x="3573" y="0"/>
                    <a:pt x="2747" y="0"/>
                  </a:cubicBez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208;p61">
              <a:extLst>
                <a:ext uri="{FF2B5EF4-FFF2-40B4-BE49-F238E27FC236}">
                  <a16:creationId xmlns:a16="http://schemas.microsoft.com/office/drawing/2014/main" id="{CA110730-A97D-4326-83FC-B6559DD6315F}"/>
                </a:ext>
              </a:extLst>
            </p:cNvPr>
            <p:cNvSpPr/>
            <p:nvPr/>
          </p:nvSpPr>
          <p:spPr>
            <a:xfrm>
              <a:off x="1604650" y="3294875"/>
              <a:ext cx="197675" cy="449950"/>
            </a:xfrm>
            <a:custGeom>
              <a:avLst/>
              <a:gdLst/>
              <a:ahLst/>
              <a:cxnLst/>
              <a:rect l="l" t="t" r="r" b="b"/>
              <a:pathLst>
                <a:path w="7907" h="17998" extrusionOk="0">
                  <a:moveTo>
                    <a:pt x="367" y="1"/>
                  </a:moveTo>
                  <a:cubicBezTo>
                    <a:pt x="317" y="1"/>
                    <a:pt x="267" y="18"/>
                    <a:pt x="234" y="51"/>
                  </a:cubicBezTo>
                  <a:cubicBezTo>
                    <a:pt x="167" y="118"/>
                    <a:pt x="167" y="251"/>
                    <a:pt x="234" y="318"/>
                  </a:cubicBezTo>
                  <a:cubicBezTo>
                    <a:pt x="267" y="351"/>
                    <a:pt x="3436" y="3253"/>
                    <a:pt x="5605" y="9124"/>
                  </a:cubicBezTo>
                  <a:cubicBezTo>
                    <a:pt x="4323" y="8834"/>
                    <a:pt x="3006" y="8701"/>
                    <a:pt x="1692" y="8701"/>
                  </a:cubicBezTo>
                  <a:cubicBezTo>
                    <a:pt x="1194" y="8701"/>
                    <a:pt x="696" y="8720"/>
                    <a:pt x="201" y="8757"/>
                  </a:cubicBezTo>
                  <a:cubicBezTo>
                    <a:pt x="67" y="8790"/>
                    <a:pt x="1" y="8891"/>
                    <a:pt x="1" y="8991"/>
                  </a:cubicBezTo>
                  <a:cubicBezTo>
                    <a:pt x="34" y="9091"/>
                    <a:pt x="134" y="9157"/>
                    <a:pt x="234" y="9157"/>
                  </a:cubicBezTo>
                  <a:cubicBezTo>
                    <a:pt x="248" y="9157"/>
                    <a:pt x="843" y="9108"/>
                    <a:pt x="1702" y="9108"/>
                  </a:cubicBezTo>
                  <a:cubicBezTo>
                    <a:pt x="2830" y="9108"/>
                    <a:pt x="4413" y="9193"/>
                    <a:pt x="5738" y="9591"/>
                  </a:cubicBezTo>
                  <a:cubicBezTo>
                    <a:pt x="6705" y="12293"/>
                    <a:pt x="7306" y="15128"/>
                    <a:pt x="7539" y="17997"/>
                  </a:cubicBezTo>
                  <a:lnTo>
                    <a:pt x="7906" y="17730"/>
                  </a:lnTo>
                  <a:cubicBezTo>
                    <a:pt x="7673" y="14895"/>
                    <a:pt x="7072" y="12093"/>
                    <a:pt x="6138" y="9424"/>
                  </a:cubicBezTo>
                  <a:cubicBezTo>
                    <a:pt x="6138" y="9391"/>
                    <a:pt x="6138" y="9358"/>
                    <a:pt x="6105" y="9324"/>
                  </a:cubicBezTo>
                  <a:cubicBezTo>
                    <a:pt x="3870" y="3153"/>
                    <a:pt x="568" y="84"/>
                    <a:pt x="501" y="51"/>
                  </a:cubicBezTo>
                  <a:cubicBezTo>
                    <a:pt x="468" y="18"/>
                    <a:pt x="417" y="1"/>
                    <a:pt x="3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09;p61">
              <a:extLst>
                <a:ext uri="{FF2B5EF4-FFF2-40B4-BE49-F238E27FC236}">
                  <a16:creationId xmlns:a16="http://schemas.microsoft.com/office/drawing/2014/main" id="{092362B2-48EF-4AA1-ACE4-6BE05EB277BE}"/>
                </a:ext>
              </a:extLst>
            </p:cNvPr>
            <p:cNvSpPr/>
            <p:nvPr/>
          </p:nvSpPr>
          <p:spPr>
            <a:xfrm>
              <a:off x="2151700" y="519425"/>
              <a:ext cx="2726975" cy="3905875"/>
            </a:xfrm>
            <a:custGeom>
              <a:avLst/>
              <a:gdLst/>
              <a:ahLst/>
              <a:cxnLst/>
              <a:rect l="l" t="t" r="r" b="b"/>
              <a:pathLst>
                <a:path w="109079" h="156235" extrusionOk="0">
                  <a:moveTo>
                    <a:pt x="104826" y="0"/>
                  </a:moveTo>
                  <a:cubicBezTo>
                    <a:pt x="104581" y="0"/>
                    <a:pt x="104336" y="62"/>
                    <a:pt x="104108" y="190"/>
                  </a:cubicBezTo>
                  <a:lnTo>
                    <a:pt x="2202" y="58865"/>
                  </a:lnTo>
                  <a:cubicBezTo>
                    <a:pt x="835" y="59632"/>
                    <a:pt x="1" y="61100"/>
                    <a:pt x="1" y="62668"/>
                  </a:cubicBezTo>
                  <a:lnTo>
                    <a:pt x="1" y="152999"/>
                  </a:lnTo>
                  <a:cubicBezTo>
                    <a:pt x="1" y="153566"/>
                    <a:pt x="334" y="154100"/>
                    <a:pt x="868" y="154333"/>
                  </a:cubicBezTo>
                  <a:lnTo>
                    <a:pt x="4104" y="156235"/>
                  </a:lnTo>
                  <a:lnTo>
                    <a:pt x="4871" y="152765"/>
                  </a:lnTo>
                  <a:lnTo>
                    <a:pt x="104142" y="95625"/>
                  </a:lnTo>
                  <a:cubicBezTo>
                    <a:pt x="105509" y="94857"/>
                    <a:pt x="106343" y="93390"/>
                    <a:pt x="106343" y="91822"/>
                  </a:cubicBezTo>
                  <a:lnTo>
                    <a:pt x="106343" y="3392"/>
                  </a:lnTo>
                  <a:lnTo>
                    <a:pt x="109079" y="2224"/>
                  </a:lnTo>
                  <a:lnTo>
                    <a:pt x="105776" y="323"/>
                  </a:lnTo>
                  <a:cubicBezTo>
                    <a:pt x="105489" y="112"/>
                    <a:pt x="105157" y="0"/>
                    <a:pt x="104826" y="0"/>
                  </a:cubicBez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210;p61">
              <a:extLst>
                <a:ext uri="{FF2B5EF4-FFF2-40B4-BE49-F238E27FC236}">
                  <a16:creationId xmlns:a16="http://schemas.microsoft.com/office/drawing/2014/main" id="{93D7ECEC-EC9F-4324-925F-4F5EDF726892}"/>
                </a:ext>
              </a:extLst>
            </p:cNvPr>
            <p:cNvSpPr/>
            <p:nvPr/>
          </p:nvSpPr>
          <p:spPr>
            <a:xfrm>
              <a:off x="2151700" y="519425"/>
              <a:ext cx="2726975" cy="3905875"/>
            </a:xfrm>
            <a:custGeom>
              <a:avLst/>
              <a:gdLst/>
              <a:ahLst/>
              <a:cxnLst/>
              <a:rect l="l" t="t" r="r" b="b"/>
              <a:pathLst>
                <a:path w="109079" h="156235" extrusionOk="0">
                  <a:moveTo>
                    <a:pt x="104826" y="0"/>
                  </a:moveTo>
                  <a:cubicBezTo>
                    <a:pt x="104581" y="0"/>
                    <a:pt x="104336" y="62"/>
                    <a:pt x="104108" y="190"/>
                  </a:cubicBezTo>
                  <a:lnTo>
                    <a:pt x="2202" y="58865"/>
                  </a:lnTo>
                  <a:cubicBezTo>
                    <a:pt x="835" y="59632"/>
                    <a:pt x="1" y="61100"/>
                    <a:pt x="1" y="62668"/>
                  </a:cubicBezTo>
                  <a:lnTo>
                    <a:pt x="1" y="152999"/>
                  </a:lnTo>
                  <a:cubicBezTo>
                    <a:pt x="1" y="153566"/>
                    <a:pt x="334" y="154100"/>
                    <a:pt x="868" y="154333"/>
                  </a:cubicBezTo>
                  <a:lnTo>
                    <a:pt x="4104" y="156235"/>
                  </a:lnTo>
                  <a:lnTo>
                    <a:pt x="4871" y="152765"/>
                  </a:lnTo>
                  <a:lnTo>
                    <a:pt x="104142" y="95625"/>
                  </a:lnTo>
                  <a:cubicBezTo>
                    <a:pt x="105509" y="94857"/>
                    <a:pt x="106343" y="93390"/>
                    <a:pt x="106343" y="91822"/>
                  </a:cubicBezTo>
                  <a:lnTo>
                    <a:pt x="106343" y="3392"/>
                  </a:lnTo>
                  <a:lnTo>
                    <a:pt x="109079" y="2224"/>
                  </a:lnTo>
                  <a:lnTo>
                    <a:pt x="105776" y="323"/>
                  </a:lnTo>
                  <a:cubicBezTo>
                    <a:pt x="105489" y="112"/>
                    <a:pt x="105157" y="0"/>
                    <a:pt x="1048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211;p61">
              <a:extLst>
                <a:ext uri="{FF2B5EF4-FFF2-40B4-BE49-F238E27FC236}">
                  <a16:creationId xmlns:a16="http://schemas.microsoft.com/office/drawing/2014/main" id="{A29C0B7A-5D12-47E8-B17C-B7563549848D}"/>
                </a:ext>
              </a:extLst>
            </p:cNvPr>
            <p:cNvSpPr/>
            <p:nvPr/>
          </p:nvSpPr>
          <p:spPr>
            <a:xfrm>
              <a:off x="2151700" y="2029400"/>
              <a:ext cx="134300" cy="2395900"/>
            </a:xfrm>
            <a:custGeom>
              <a:avLst/>
              <a:gdLst/>
              <a:ahLst/>
              <a:cxnLst/>
              <a:rect l="l" t="t" r="r" b="b"/>
              <a:pathLst>
                <a:path w="5372" h="95836" extrusionOk="0">
                  <a:moveTo>
                    <a:pt x="635" y="0"/>
                  </a:moveTo>
                  <a:cubicBezTo>
                    <a:pt x="234" y="667"/>
                    <a:pt x="1" y="1468"/>
                    <a:pt x="1" y="2269"/>
                  </a:cubicBezTo>
                  <a:lnTo>
                    <a:pt x="1" y="92600"/>
                  </a:lnTo>
                  <a:cubicBezTo>
                    <a:pt x="1" y="93167"/>
                    <a:pt x="334" y="93701"/>
                    <a:pt x="868" y="93934"/>
                  </a:cubicBezTo>
                  <a:lnTo>
                    <a:pt x="4104" y="95836"/>
                  </a:lnTo>
                  <a:lnTo>
                    <a:pt x="4871" y="92366"/>
                  </a:lnTo>
                  <a:lnTo>
                    <a:pt x="5371" y="92100"/>
                  </a:lnTo>
                  <a:lnTo>
                    <a:pt x="5371" y="2736"/>
                  </a:lnTo>
                  <a:lnTo>
                    <a:pt x="635" y="0"/>
                  </a:ln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212;p61">
              <a:extLst>
                <a:ext uri="{FF2B5EF4-FFF2-40B4-BE49-F238E27FC236}">
                  <a16:creationId xmlns:a16="http://schemas.microsoft.com/office/drawing/2014/main" id="{21DE4571-0A2F-4B66-AD75-AF649423FF8C}"/>
                </a:ext>
              </a:extLst>
            </p:cNvPr>
            <p:cNvSpPr/>
            <p:nvPr/>
          </p:nvSpPr>
          <p:spPr>
            <a:xfrm>
              <a:off x="2234275" y="566675"/>
              <a:ext cx="2658575" cy="3862325"/>
            </a:xfrm>
            <a:custGeom>
              <a:avLst/>
              <a:gdLst/>
              <a:ahLst/>
              <a:cxnLst/>
              <a:rect l="l" t="t" r="r" b="b"/>
              <a:pathLst>
                <a:path w="106343" h="154493" extrusionOk="0">
                  <a:moveTo>
                    <a:pt x="104827" y="1"/>
                  </a:moveTo>
                  <a:cubicBezTo>
                    <a:pt x="104575" y="1"/>
                    <a:pt x="104317" y="64"/>
                    <a:pt x="104074" y="201"/>
                  </a:cubicBezTo>
                  <a:lnTo>
                    <a:pt x="12276" y="53039"/>
                  </a:lnTo>
                  <a:lnTo>
                    <a:pt x="2168" y="58876"/>
                  </a:lnTo>
                  <a:cubicBezTo>
                    <a:pt x="834" y="59643"/>
                    <a:pt x="0" y="61078"/>
                    <a:pt x="0" y="62646"/>
                  </a:cubicBezTo>
                  <a:lnTo>
                    <a:pt x="0" y="153010"/>
                  </a:lnTo>
                  <a:cubicBezTo>
                    <a:pt x="0" y="153865"/>
                    <a:pt x="701" y="154493"/>
                    <a:pt x="1475" y="154493"/>
                  </a:cubicBezTo>
                  <a:cubicBezTo>
                    <a:pt x="1728" y="154493"/>
                    <a:pt x="1989" y="154426"/>
                    <a:pt x="2235" y="154278"/>
                  </a:cubicBezTo>
                  <a:lnTo>
                    <a:pt x="12276" y="148507"/>
                  </a:lnTo>
                  <a:lnTo>
                    <a:pt x="104141" y="95636"/>
                  </a:lnTo>
                  <a:cubicBezTo>
                    <a:pt x="105509" y="94835"/>
                    <a:pt x="106343" y="93401"/>
                    <a:pt x="106343" y="91833"/>
                  </a:cubicBezTo>
                  <a:lnTo>
                    <a:pt x="106343" y="1502"/>
                  </a:lnTo>
                  <a:cubicBezTo>
                    <a:pt x="106343" y="617"/>
                    <a:pt x="105615" y="1"/>
                    <a:pt x="104827"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213;p61">
              <a:extLst>
                <a:ext uri="{FF2B5EF4-FFF2-40B4-BE49-F238E27FC236}">
                  <a16:creationId xmlns:a16="http://schemas.microsoft.com/office/drawing/2014/main" id="{867B63BF-9CB0-425C-A455-2E9A0AF970E2}"/>
                </a:ext>
              </a:extLst>
            </p:cNvPr>
            <p:cNvSpPr/>
            <p:nvPr/>
          </p:nvSpPr>
          <p:spPr>
            <a:xfrm>
              <a:off x="2234275" y="566675"/>
              <a:ext cx="2658575" cy="3861950"/>
            </a:xfrm>
            <a:custGeom>
              <a:avLst/>
              <a:gdLst/>
              <a:ahLst/>
              <a:cxnLst/>
              <a:rect l="l" t="t" r="r" b="b"/>
              <a:pathLst>
                <a:path w="106343" h="154478" extrusionOk="0">
                  <a:moveTo>
                    <a:pt x="104898" y="333"/>
                  </a:moveTo>
                  <a:cubicBezTo>
                    <a:pt x="105507" y="333"/>
                    <a:pt x="106009" y="855"/>
                    <a:pt x="106009" y="1502"/>
                  </a:cubicBezTo>
                  <a:lnTo>
                    <a:pt x="106009" y="91833"/>
                  </a:lnTo>
                  <a:cubicBezTo>
                    <a:pt x="106009" y="93301"/>
                    <a:pt x="105242" y="94635"/>
                    <a:pt x="103974" y="95369"/>
                  </a:cubicBezTo>
                  <a:lnTo>
                    <a:pt x="12142" y="148240"/>
                  </a:lnTo>
                  <a:lnTo>
                    <a:pt x="2068" y="154011"/>
                  </a:lnTo>
                  <a:cubicBezTo>
                    <a:pt x="1871" y="154126"/>
                    <a:pt x="1664" y="154178"/>
                    <a:pt x="1463" y="154178"/>
                  </a:cubicBezTo>
                  <a:cubicBezTo>
                    <a:pt x="850" y="154178"/>
                    <a:pt x="300" y="153689"/>
                    <a:pt x="300" y="153010"/>
                  </a:cubicBezTo>
                  <a:lnTo>
                    <a:pt x="300" y="62646"/>
                  </a:lnTo>
                  <a:cubicBezTo>
                    <a:pt x="300" y="61211"/>
                    <a:pt x="1068" y="59877"/>
                    <a:pt x="2335" y="59143"/>
                  </a:cubicBezTo>
                  <a:lnTo>
                    <a:pt x="12442" y="53339"/>
                  </a:lnTo>
                  <a:lnTo>
                    <a:pt x="104241" y="468"/>
                  </a:lnTo>
                  <a:cubicBezTo>
                    <a:pt x="104408" y="368"/>
                    <a:pt x="104642" y="334"/>
                    <a:pt x="104842" y="334"/>
                  </a:cubicBezTo>
                  <a:cubicBezTo>
                    <a:pt x="104861" y="333"/>
                    <a:pt x="104879" y="333"/>
                    <a:pt x="104898" y="333"/>
                  </a:cubicBezTo>
                  <a:close/>
                  <a:moveTo>
                    <a:pt x="104842" y="1"/>
                  </a:moveTo>
                  <a:cubicBezTo>
                    <a:pt x="104575" y="1"/>
                    <a:pt x="104308" y="67"/>
                    <a:pt x="104074" y="201"/>
                  </a:cubicBezTo>
                  <a:lnTo>
                    <a:pt x="12276" y="53039"/>
                  </a:lnTo>
                  <a:lnTo>
                    <a:pt x="2168" y="58876"/>
                  </a:lnTo>
                  <a:cubicBezTo>
                    <a:pt x="834" y="59643"/>
                    <a:pt x="0" y="61078"/>
                    <a:pt x="0" y="62646"/>
                  </a:cubicBezTo>
                  <a:lnTo>
                    <a:pt x="0" y="153010"/>
                  </a:lnTo>
                  <a:cubicBezTo>
                    <a:pt x="0" y="153811"/>
                    <a:pt x="667" y="154478"/>
                    <a:pt x="1468" y="154478"/>
                  </a:cubicBezTo>
                  <a:cubicBezTo>
                    <a:pt x="1735" y="154478"/>
                    <a:pt x="2002" y="154411"/>
                    <a:pt x="2235" y="154278"/>
                  </a:cubicBezTo>
                  <a:lnTo>
                    <a:pt x="12276" y="148507"/>
                  </a:lnTo>
                  <a:lnTo>
                    <a:pt x="104141" y="95636"/>
                  </a:lnTo>
                  <a:cubicBezTo>
                    <a:pt x="105509" y="94835"/>
                    <a:pt x="106343" y="93401"/>
                    <a:pt x="106343" y="91833"/>
                  </a:cubicBezTo>
                  <a:lnTo>
                    <a:pt x="106343" y="1502"/>
                  </a:lnTo>
                  <a:cubicBezTo>
                    <a:pt x="106343" y="668"/>
                    <a:pt x="105642" y="1"/>
                    <a:pt x="104842" y="1"/>
                  </a:cubicBezTo>
                  <a:close/>
                </a:path>
              </a:pathLst>
            </a:custGeom>
            <a:solidFill>
              <a:srgbClr val="374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214;p61">
              <a:extLst>
                <a:ext uri="{FF2B5EF4-FFF2-40B4-BE49-F238E27FC236}">
                  <a16:creationId xmlns:a16="http://schemas.microsoft.com/office/drawing/2014/main" id="{79EE386E-9B8E-4E3A-AFB7-0194BA713397}"/>
                </a:ext>
              </a:extLst>
            </p:cNvPr>
            <p:cNvSpPr/>
            <p:nvPr/>
          </p:nvSpPr>
          <p:spPr>
            <a:xfrm>
              <a:off x="2234275" y="1892625"/>
              <a:ext cx="306900" cy="2536375"/>
            </a:xfrm>
            <a:custGeom>
              <a:avLst/>
              <a:gdLst/>
              <a:ahLst/>
              <a:cxnLst/>
              <a:rect l="l" t="t" r="r" b="b"/>
              <a:pathLst>
                <a:path w="12276" h="101455" extrusionOk="0">
                  <a:moveTo>
                    <a:pt x="12276" y="1"/>
                  </a:moveTo>
                  <a:lnTo>
                    <a:pt x="2168" y="5838"/>
                  </a:lnTo>
                  <a:cubicBezTo>
                    <a:pt x="834" y="6605"/>
                    <a:pt x="0" y="8040"/>
                    <a:pt x="0" y="9608"/>
                  </a:cubicBezTo>
                  <a:lnTo>
                    <a:pt x="0" y="99972"/>
                  </a:lnTo>
                  <a:cubicBezTo>
                    <a:pt x="0" y="100827"/>
                    <a:pt x="701" y="101455"/>
                    <a:pt x="1475" y="101455"/>
                  </a:cubicBezTo>
                  <a:cubicBezTo>
                    <a:pt x="1728" y="101455"/>
                    <a:pt x="1989" y="101388"/>
                    <a:pt x="2235" y="101240"/>
                  </a:cubicBezTo>
                  <a:lnTo>
                    <a:pt x="12276" y="95469"/>
                  </a:lnTo>
                  <a:lnTo>
                    <a:pt x="12276" y="1"/>
                  </a:lnTo>
                  <a:close/>
                </a:path>
              </a:pathLst>
            </a:custGeom>
            <a:solidFill>
              <a:srgbClr val="374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215;p61">
              <a:extLst>
                <a:ext uri="{FF2B5EF4-FFF2-40B4-BE49-F238E27FC236}">
                  <a16:creationId xmlns:a16="http://schemas.microsoft.com/office/drawing/2014/main" id="{39C39033-878D-43DE-B868-02B747CB4682}"/>
                </a:ext>
              </a:extLst>
            </p:cNvPr>
            <p:cNvSpPr/>
            <p:nvPr/>
          </p:nvSpPr>
          <p:spPr>
            <a:xfrm>
              <a:off x="2295975" y="2091100"/>
              <a:ext cx="194325" cy="115950"/>
            </a:xfrm>
            <a:custGeom>
              <a:avLst/>
              <a:gdLst/>
              <a:ahLst/>
              <a:cxnLst/>
              <a:rect l="l" t="t" r="r" b="b"/>
              <a:pathLst>
                <a:path w="7773" h="4638" extrusionOk="0">
                  <a:moveTo>
                    <a:pt x="7673" y="1"/>
                  </a:moveTo>
                  <a:lnTo>
                    <a:pt x="3970" y="67"/>
                  </a:lnTo>
                  <a:cubicBezTo>
                    <a:pt x="3903" y="101"/>
                    <a:pt x="3837" y="134"/>
                    <a:pt x="3803" y="168"/>
                  </a:cubicBezTo>
                  <a:lnTo>
                    <a:pt x="101" y="4371"/>
                  </a:lnTo>
                  <a:cubicBezTo>
                    <a:pt x="1" y="4471"/>
                    <a:pt x="1" y="4637"/>
                    <a:pt x="101" y="4637"/>
                  </a:cubicBezTo>
                  <a:lnTo>
                    <a:pt x="3803" y="4537"/>
                  </a:lnTo>
                  <a:cubicBezTo>
                    <a:pt x="3870" y="4537"/>
                    <a:pt x="3903" y="4504"/>
                    <a:pt x="3970" y="4471"/>
                  </a:cubicBezTo>
                  <a:lnTo>
                    <a:pt x="7673" y="268"/>
                  </a:lnTo>
                  <a:cubicBezTo>
                    <a:pt x="7773" y="134"/>
                    <a:pt x="7773" y="1"/>
                    <a:pt x="7673" y="1"/>
                  </a:cubicBez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216;p61">
              <a:extLst>
                <a:ext uri="{FF2B5EF4-FFF2-40B4-BE49-F238E27FC236}">
                  <a16:creationId xmlns:a16="http://schemas.microsoft.com/office/drawing/2014/main" id="{380E5830-6F9F-4038-B254-E5EEA31F6BB9}"/>
                </a:ext>
              </a:extLst>
            </p:cNvPr>
            <p:cNvSpPr/>
            <p:nvPr/>
          </p:nvSpPr>
          <p:spPr>
            <a:xfrm>
              <a:off x="2295975" y="2152825"/>
              <a:ext cx="194325" cy="115925"/>
            </a:xfrm>
            <a:custGeom>
              <a:avLst/>
              <a:gdLst/>
              <a:ahLst/>
              <a:cxnLst/>
              <a:rect l="l" t="t" r="r" b="b"/>
              <a:pathLst>
                <a:path w="7773" h="4637" extrusionOk="0">
                  <a:moveTo>
                    <a:pt x="7673" y="0"/>
                  </a:moveTo>
                  <a:lnTo>
                    <a:pt x="6472" y="34"/>
                  </a:lnTo>
                  <a:cubicBezTo>
                    <a:pt x="6372" y="34"/>
                    <a:pt x="6305" y="67"/>
                    <a:pt x="6238" y="134"/>
                  </a:cubicBezTo>
                  <a:lnTo>
                    <a:pt x="3970" y="2702"/>
                  </a:lnTo>
                  <a:cubicBezTo>
                    <a:pt x="3937" y="2735"/>
                    <a:pt x="3870" y="2769"/>
                    <a:pt x="3803" y="2802"/>
                  </a:cubicBezTo>
                  <a:lnTo>
                    <a:pt x="1602" y="2836"/>
                  </a:lnTo>
                  <a:cubicBezTo>
                    <a:pt x="1502" y="2836"/>
                    <a:pt x="1402" y="2869"/>
                    <a:pt x="1335" y="2969"/>
                  </a:cubicBezTo>
                  <a:lnTo>
                    <a:pt x="101" y="4370"/>
                  </a:lnTo>
                  <a:cubicBezTo>
                    <a:pt x="1" y="4470"/>
                    <a:pt x="1" y="4637"/>
                    <a:pt x="101" y="4637"/>
                  </a:cubicBezTo>
                  <a:lnTo>
                    <a:pt x="3803" y="4537"/>
                  </a:lnTo>
                  <a:cubicBezTo>
                    <a:pt x="3870" y="4537"/>
                    <a:pt x="3937" y="4503"/>
                    <a:pt x="3970" y="4470"/>
                  </a:cubicBezTo>
                  <a:lnTo>
                    <a:pt x="7673" y="300"/>
                  </a:lnTo>
                  <a:cubicBezTo>
                    <a:pt x="7773" y="167"/>
                    <a:pt x="7773" y="0"/>
                    <a:pt x="7673" y="0"/>
                  </a:cubicBez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217;p61">
              <a:extLst>
                <a:ext uri="{FF2B5EF4-FFF2-40B4-BE49-F238E27FC236}">
                  <a16:creationId xmlns:a16="http://schemas.microsoft.com/office/drawing/2014/main" id="{55AA881C-C78E-4E91-AE96-D6133F38429D}"/>
                </a:ext>
              </a:extLst>
            </p:cNvPr>
            <p:cNvSpPr/>
            <p:nvPr/>
          </p:nvSpPr>
          <p:spPr>
            <a:xfrm>
              <a:off x="2295975" y="2215350"/>
              <a:ext cx="194325" cy="115950"/>
            </a:xfrm>
            <a:custGeom>
              <a:avLst/>
              <a:gdLst/>
              <a:ahLst/>
              <a:cxnLst/>
              <a:rect l="l" t="t" r="r" b="b"/>
              <a:pathLst>
                <a:path w="7773" h="4638" extrusionOk="0">
                  <a:moveTo>
                    <a:pt x="7673" y="1"/>
                  </a:moveTo>
                  <a:lnTo>
                    <a:pt x="6472" y="34"/>
                  </a:lnTo>
                  <a:cubicBezTo>
                    <a:pt x="6372" y="34"/>
                    <a:pt x="6305" y="68"/>
                    <a:pt x="6238" y="168"/>
                  </a:cubicBezTo>
                  <a:lnTo>
                    <a:pt x="3970" y="2703"/>
                  </a:lnTo>
                  <a:cubicBezTo>
                    <a:pt x="3937" y="2770"/>
                    <a:pt x="3870" y="2803"/>
                    <a:pt x="3803" y="2803"/>
                  </a:cubicBezTo>
                  <a:lnTo>
                    <a:pt x="1602" y="2836"/>
                  </a:lnTo>
                  <a:cubicBezTo>
                    <a:pt x="1502" y="2836"/>
                    <a:pt x="1402" y="2903"/>
                    <a:pt x="1335" y="2970"/>
                  </a:cubicBezTo>
                  <a:lnTo>
                    <a:pt x="101" y="4371"/>
                  </a:lnTo>
                  <a:cubicBezTo>
                    <a:pt x="1" y="4504"/>
                    <a:pt x="1" y="4638"/>
                    <a:pt x="101" y="4638"/>
                  </a:cubicBezTo>
                  <a:lnTo>
                    <a:pt x="3803" y="4571"/>
                  </a:lnTo>
                  <a:cubicBezTo>
                    <a:pt x="3870" y="4538"/>
                    <a:pt x="3937" y="4504"/>
                    <a:pt x="3970" y="4471"/>
                  </a:cubicBezTo>
                  <a:lnTo>
                    <a:pt x="7673" y="301"/>
                  </a:lnTo>
                  <a:cubicBezTo>
                    <a:pt x="7773" y="168"/>
                    <a:pt x="7773" y="34"/>
                    <a:pt x="7673" y="1"/>
                  </a:cubicBez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218;p61">
              <a:extLst>
                <a:ext uri="{FF2B5EF4-FFF2-40B4-BE49-F238E27FC236}">
                  <a16:creationId xmlns:a16="http://schemas.microsoft.com/office/drawing/2014/main" id="{DC427489-AED0-4D66-920F-FC38670D8924}"/>
                </a:ext>
              </a:extLst>
            </p:cNvPr>
            <p:cNvSpPr/>
            <p:nvPr/>
          </p:nvSpPr>
          <p:spPr>
            <a:xfrm>
              <a:off x="3187875" y="1557800"/>
              <a:ext cx="8350" cy="2296250"/>
            </a:xfrm>
            <a:custGeom>
              <a:avLst/>
              <a:gdLst/>
              <a:ahLst/>
              <a:cxnLst/>
              <a:rect l="l" t="t" r="r" b="b"/>
              <a:pathLst>
                <a:path w="334" h="91850" extrusionOk="0">
                  <a:moveTo>
                    <a:pt x="167" y="1"/>
                  </a:moveTo>
                  <a:cubicBezTo>
                    <a:pt x="83" y="1"/>
                    <a:pt x="0" y="51"/>
                    <a:pt x="17" y="151"/>
                  </a:cubicBezTo>
                  <a:lnTo>
                    <a:pt x="17" y="91683"/>
                  </a:lnTo>
                  <a:cubicBezTo>
                    <a:pt x="17" y="91783"/>
                    <a:pt x="83" y="91850"/>
                    <a:pt x="184" y="91850"/>
                  </a:cubicBezTo>
                  <a:cubicBezTo>
                    <a:pt x="250" y="91850"/>
                    <a:pt x="317" y="91783"/>
                    <a:pt x="317" y="91683"/>
                  </a:cubicBezTo>
                  <a:lnTo>
                    <a:pt x="317" y="151"/>
                  </a:lnTo>
                  <a:cubicBezTo>
                    <a:pt x="334" y="51"/>
                    <a:pt x="250" y="1"/>
                    <a:pt x="167" y="1"/>
                  </a:cubicBezTo>
                  <a:close/>
                </a:path>
              </a:pathLst>
            </a:custGeom>
            <a:solidFill>
              <a:srgbClr val="374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219;p61">
              <a:extLst>
                <a:ext uri="{FF2B5EF4-FFF2-40B4-BE49-F238E27FC236}">
                  <a16:creationId xmlns:a16="http://schemas.microsoft.com/office/drawing/2014/main" id="{E4BA2457-ECF4-4B23-9AD4-7EBFA4CC061C}"/>
                </a:ext>
              </a:extLst>
            </p:cNvPr>
            <p:cNvSpPr/>
            <p:nvPr/>
          </p:nvSpPr>
          <p:spPr>
            <a:xfrm>
              <a:off x="2903900" y="3722425"/>
              <a:ext cx="227700" cy="142700"/>
            </a:xfrm>
            <a:custGeom>
              <a:avLst/>
              <a:gdLst/>
              <a:ahLst/>
              <a:cxnLst/>
              <a:rect l="l" t="t" r="r" b="b"/>
              <a:pathLst>
                <a:path w="9108" h="5708" extrusionOk="0">
                  <a:moveTo>
                    <a:pt x="8974" y="1"/>
                  </a:moveTo>
                  <a:cubicBezTo>
                    <a:pt x="8950" y="1"/>
                    <a:pt x="8926" y="9"/>
                    <a:pt x="8907" y="28"/>
                  </a:cubicBezTo>
                  <a:lnTo>
                    <a:pt x="201" y="5031"/>
                  </a:lnTo>
                  <a:cubicBezTo>
                    <a:pt x="101" y="5098"/>
                    <a:pt x="1" y="5198"/>
                    <a:pt x="1" y="5332"/>
                  </a:cubicBezTo>
                  <a:lnTo>
                    <a:pt x="1" y="5565"/>
                  </a:lnTo>
                  <a:cubicBezTo>
                    <a:pt x="1" y="5647"/>
                    <a:pt x="91" y="5707"/>
                    <a:pt x="160" y="5707"/>
                  </a:cubicBezTo>
                  <a:cubicBezTo>
                    <a:pt x="175" y="5707"/>
                    <a:pt x="189" y="5704"/>
                    <a:pt x="201" y="5699"/>
                  </a:cubicBezTo>
                  <a:lnTo>
                    <a:pt x="8907" y="695"/>
                  </a:lnTo>
                  <a:cubicBezTo>
                    <a:pt x="9007" y="628"/>
                    <a:pt x="9107" y="495"/>
                    <a:pt x="9107" y="361"/>
                  </a:cubicBezTo>
                  <a:lnTo>
                    <a:pt x="9107" y="128"/>
                  </a:lnTo>
                  <a:cubicBezTo>
                    <a:pt x="9107" y="56"/>
                    <a:pt x="9038" y="1"/>
                    <a:pt x="8974" y="1"/>
                  </a:cubicBezTo>
                  <a:close/>
                </a:path>
              </a:pathLst>
            </a:custGeom>
            <a:solidFill>
              <a:srgbClr val="374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220;p61">
              <a:extLst>
                <a:ext uri="{FF2B5EF4-FFF2-40B4-BE49-F238E27FC236}">
                  <a16:creationId xmlns:a16="http://schemas.microsoft.com/office/drawing/2014/main" id="{267C02CB-B8B4-4445-9C45-2E95EC475829}"/>
                </a:ext>
              </a:extLst>
            </p:cNvPr>
            <p:cNvSpPr/>
            <p:nvPr/>
          </p:nvSpPr>
          <p:spPr>
            <a:xfrm>
              <a:off x="2903900" y="3764975"/>
              <a:ext cx="227700" cy="142675"/>
            </a:xfrm>
            <a:custGeom>
              <a:avLst/>
              <a:gdLst/>
              <a:ahLst/>
              <a:cxnLst/>
              <a:rect l="l" t="t" r="r" b="b"/>
              <a:pathLst>
                <a:path w="9108" h="5707" extrusionOk="0">
                  <a:moveTo>
                    <a:pt x="8974" y="0"/>
                  </a:moveTo>
                  <a:cubicBezTo>
                    <a:pt x="8950" y="0"/>
                    <a:pt x="8926" y="8"/>
                    <a:pt x="8907" y="27"/>
                  </a:cubicBezTo>
                  <a:lnTo>
                    <a:pt x="201" y="5031"/>
                  </a:lnTo>
                  <a:cubicBezTo>
                    <a:pt x="101" y="5097"/>
                    <a:pt x="1" y="5197"/>
                    <a:pt x="1" y="5331"/>
                  </a:cubicBezTo>
                  <a:lnTo>
                    <a:pt x="1" y="5564"/>
                  </a:lnTo>
                  <a:cubicBezTo>
                    <a:pt x="1" y="5647"/>
                    <a:pt x="91" y="5706"/>
                    <a:pt x="160" y="5706"/>
                  </a:cubicBezTo>
                  <a:cubicBezTo>
                    <a:pt x="175" y="5706"/>
                    <a:pt x="189" y="5704"/>
                    <a:pt x="201" y="5698"/>
                  </a:cubicBezTo>
                  <a:lnTo>
                    <a:pt x="8907" y="694"/>
                  </a:lnTo>
                  <a:cubicBezTo>
                    <a:pt x="9007" y="594"/>
                    <a:pt x="9107" y="494"/>
                    <a:pt x="9107" y="361"/>
                  </a:cubicBezTo>
                  <a:lnTo>
                    <a:pt x="9107" y="127"/>
                  </a:lnTo>
                  <a:cubicBezTo>
                    <a:pt x="9107" y="55"/>
                    <a:pt x="9038" y="0"/>
                    <a:pt x="8974"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221;p61">
              <a:extLst>
                <a:ext uri="{FF2B5EF4-FFF2-40B4-BE49-F238E27FC236}">
                  <a16:creationId xmlns:a16="http://schemas.microsoft.com/office/drawing/2014/main" id="{B23F5A9C-1AFD-419C-A1A1-839570F4A8AF}"/>
                </a:ext>
              </a:extLst>
            </p:cNvPr>
            <p:cNvSpPr/>
            <p:nvPr/>
          </p:nvSpPr>
          <p:spPr>
            <a:xfrm>
              <a:off x="2903900" y="3870050"/>
              <a:ext cx="118450" cy="80125"/>
            </a:xfrm>
            <a:custGeom>
              <a:avLst/>
              <a:gdLst/>
              <a:ahLst/>
              <a:cxnLst/>
              <a:rect l="l" t="t" r="r" b="b"/>
              <a:pathLst>
                <a:path w="4738" h="3205" extrusionOk="0">
                  <a:moveTo>
                    <a:pt x="4632" y="0"/>
                  </a:moveTo>
                  <a:cubicBezTo>
                    <a:pt x="4611" y="0"/>
                    <a:pt x="4590" y="8"/>
                    <a:pt x="4571" y="27"/>
                  </a:cubicBezTo>
                  <a:lnTo>
                    <a:pt x="201" y="2529"/>
                  </a:lnTo>
                  <a:cubicBezTo>
                    <a:pt x="101" y="2596"/>
                    <a:pt x="1" y="2696"/>
                    <a:pt x="1" y="2862"/>
                  </a:cubicBezTo>
                  <a:lnTo>
                    <a:pt x="1" y="3096"/>
                  </a:lnTo>
                  <a:cubicBezTo>
                    <a:pt x="1" y="3150"/>
                    <a:pt x="90" y="3205"/>
                    <a:pt x="159" y="3205"/>
                  </a:cubicBezTo>
                  <a:cubicBezTo>
                    <a:pt x="174" y="3205"/>
                    <a:pt x="189" y="3202"/>
                    <a:pt x="201" y="3196"/>
                  </a:cubicBezTo>
                  <a:lnTo>
                    <a:pt x="4571" y="694"/>
                  </a:lnTo>
                  <a:cubicBezTo>
                    <a:pt x="4671" y="627"/>
                    <a:pt x="4738" y="494"/>
                    <a:pt x="4738" y="361"/>
                  </a:cubicBezTo>
                  <a:lnTo>
                    <a:pt x="4738" y="127"/>
                  </a:lnTo>
                  <a:cubicBezTo>
                    <a:pt x="4738" y="55"/>
                    <a:pt x="4686" y="0"/>
                    <a:pt x="4632"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222;p61">
              <a:extLst>
                <a:ext uri="{FF2B5EF4-FFF2-40B4-BE49-F238E27FC236}">
                  <a16:creationId xmlns:a16="http://schemas.microsoft.com/office/drawing/2014/main" id="{A4DE1B79-E0A3-4C9B-8E46-05EE3563F637}"/>
                </a:ext>
              </a:extLst>
            </p:cNvPr>
            <p:cNvSpPr/>
            <p:nvPr/>
          </p:nvSpPr>
          <p:spPr>
            <a:xfrm>
              <a:off x="2587025" y="3811500"/>
              <a:ext cx="314400" cy="321200"/>
            </a:xfrm>
            <a:custGeom>
              <a:avLst/>
              <a:gdLst/>
              <a:ahLst/>
              <a:cxnLst/>
              <a:rect l="l" t="t" r="r" b="b"/>
              <a:pathLst>
                <a:path w="12576" h="12848" extrusionOk="0">
                  <a:moveTo>
                    <a:pt x="9079" y="1"/>
                  </a:moveTo>
                  <a:cubicBezTo>
                    <a:pt x="7212" y="1"/>
                    <a:pt x="4791" y="1472"/>
                    <a:pt x="2936" y="3903"/>
                  </a:cubicBezTo>
                  <a:cubicBezTo>
                    <a:pt x="501" y="7172"/>
                    <a:pt x="0" y="10942"/>
                    <a:pt x="1835" y="12343"/>
                  </a:cubicBezTo>
                  <a:cubicBezTo>
                    <a:pt x="2303" y="12685"/>
                    <a:pt x="2871" y="12848"/>
                    <a:pt x="3498" y="12848"/>
                  </a:cubicBezTo>
                  <a:cubicBezTo>
                    <a:pt x="5377" y="12848"/>
                    <a:pt x="7790" y="11391"/>
                    <a:pt x="9640" y="8940"/>
                  </a:cubicBezTo>
                  <a:cubicBezTo>
                    <a:pt x="12076" y="5671"/>
                    <a:pt x="12576" y="1902"/>
                    <a:pt x="10708" y="501"/>
                  </a:cubicBezTo>
                  <a:cubicBezTo>
                    <a:pt x="10252" y="161"/>
                    <a:pt x="9696" y="1"/>
                    <a:pt x="9079" y="1"/>
                  </a:cubicBez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223;p61">
              <a:extLst>
                <a:ext uri="{FF2B5EF4-FFF2-40B4-BE49-F238E27FC236}">
                  <a16:creationId xmlns:a16="http://schemas.microsoft.com/office/drawing/2014/main" id="{5ACCAC74-1F4A-4AD8-B359-907E84EEBEDF}"/>
                </a:ext>
              </a:extLst>
            </p:cNvPr>
            <p:cNvSpPr/>
            <p:nvPr/>
          </p:nvSpPr>
          <p:spPr>
            <a:xfrm>
              <a:off x="2587025" y="3811500"/>
              <a:ext cx="314400" cy="321200"/>
            </a:xfrm>
            <a:custGeom>
              <a:avLst/>
              <a:gdLst/>
              <a:ahLst/>
              <a:cxnLst/>
              <a:rect l="l" t="t" r="r" b="b"/>
              <a:pathLst>
                <a:path w="12576" h="12848" extrusionOk="0">
                  <a:moveTo>
                    <a:pt x="9079" y="1"/>
                  </a:moveTo>
                  <a:cubicBezTo>
                    <a:pt x="7212" y="1"/>
                    <a:pt x="4791" y="1472"/>
                    <a:pt x="2936" y="3903"/>
                  </a:cubicBezTo>
                  <a:cubicBezTo>
                    <a:pt x="501" y="7172"/>
                    <a:pt x="0" y="10942"/>
                    <a:pt x="1835" y="12343"/>
                  </a:cubicBezTo>
                  <a:cubicBezTo>
                    <a:pt x="2303" y="12685"/>
                    <a:pt x="2871" y="12848"/>
                    <a:pt x="3498" y="12848"/>
                  </a:cubicBezTo>
                  <a:cubicBezTo>
                    <a:pt x="5377" y="12848"/>
                    <a:pt x="7790" y="11391"/>
                    <a:pt x="9640" y="8940"/>
                  </a:cubicBezTo>
                  <a:cubicBezTo>
                    <a:pt x="12076" y="5671"/>
                    <a:pt x="12576" y="1902"/>
                    <a:pt x="10708" y="501"/>
                  </a:cubicBezTo>
                  <a:cubicBezTo>
                    <a:pt x="10252" y="161"/>
                    <a:pt x="9696" y="1"/>
                    <a:pt x="907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224;p61">
              <a:extLst>
                <a:ext uri="{FF2B5EF4-FFF2-40B4-BE49-F238E27FC236}">
                  <a16:creationId xmlns:a16="http://schemas.microsoft.com/office/drawing/2014/main" id="{D95F886A-A6D6-4866-8E6E-132ADE34CB48}"/>
                </a:ext>
              </a:extLst>
            </p:cNvPr>
            <p:cNvSpPr/>
            <p:nvPr/>
          </p:nvSpPr>
          <p:spPr>
            <a:xfrm>
              <a:off x="2600350" y="3813225"/>
              <a:ext cx="285250" cy="328550"/>
            </a:xfrm>
            <a:custGeom>
              <a:avLst/>
              <a:gdLst/>
              <a:ahLst/>
              <a:cxnLst/>
              <a:rect l="l" t="t" r="r" b="b"/>
              <a:pathLst>
                <a:path w="11410" h="13142" extrusionOk="0">
                  <a:moveTo>
                    <a:pt x="8474" y="299"/>
                  </a:moveTo>
                  <a:cubicBezTo>
                    <a:pt x="8941" y="299"/>
                    <a:pt x="9408" y="432"/>
                    <a:pt x="9808" y="666"/>
                  </a:cubicBezTo>
                  <a:cubicBezTo>
                    <a:pt x="10642" y="1133"/>
                    <a:pt x="11109" y="2100"/>
                    <a:pt x="11109" y="3367"/>
                  </a:cubicBezTo>
                  <a:cubicBezTo>
                    <a:pt x="11109" y="6370"/>
                    <a:pt x="8640" y="10239"/>
                    <a:pt x="5638" y="12007"/>
                  </a:cubicBezTo>
                  <a:cubicBezTo>
                    <a:pt x="4676" y="12560"/>
                    <a:pt x="3739" y="12836"/>
                    <a:pt x="2928" y="12836"/>
                  </a:cubicBezTo>
                  <a:cubicBezTo>
                    <a:pt x="2417" y="12836"/>
                    <a:pt x="1955" y="12726"/>
                    <a:pt x="1569" y="12507"/>
                  </a:cubicBezTo>
                  <a:cubicBezTo>
                    <a:pt x="768" y="12040"/>
                    <a:pt x="301" y="11073"/>
                    <a:pt x="301" y="9772"/>
                  </a:cubicBezTo>
                  <a:cubicBezTo>
                    <a:pt x="301" y="6770"/>
                    <a:pt x="2770" y="2900"/>
                    <a:pt x="5772" y="1133"/>
                  </a:cubicBezTo>
                  <a:cubicBezTo>
                    <a:pt x="6572" y="632"/>
                    <a:pt x="7506" y="365"/>
                    <a:pt x="8474" y="299"/>
                  </a:cubicBezTo>
                  <a:close/>
                  <a:moveTo>
                    <a:pt x="8501" y="0"/>
                  </a:moveTo>
                  <a:cubicBezTo>
                    <a:pt x="7628" y="0"/>
                    <a:pt x="6629" y="305"/>
                    <a:pt x="5605" y="899"/>
                  </a:cubicBezTo>
                  <a:cubicBezTo>
                    <a:pt x="2503" y="2700"/>
                    <a:pt x="1" y="6670"/>
                    <a:pt x="1" y="9772"/>
                  </a:cubicBezTo>
                  <a:cubicBezTo>
                    <a:pt x="1" y="11173"/>
                    <a:pt x="501" y="12240"/>
                    <a:pt x="1402" y="12774"/>
                  </a:cubicBezTo>
                  <a:cubicBezTo>
                    <a:pt x="1869" y="13041"/>
                    <a:pt x="2403" y="13141"/>
                    <a:pt x="2903" y="13141"/>
                  </a:cubicBezTo>
                  <a:cubicBezTo>
                    <a:pt x="3937" y="13108"/>
                    <a:pt x="4904" y="12808"/>
                    <a:pt x="5772" y="12274"/>
                  </a:cubicBezTo>
                  <a:cubicBezTo>
                    <a:pt x="8874" y="10473"/>
                    <a:pt x="11409" y="6470"/>
                    <a:pt x="11409" y="3367"/>
                  </a:cubicBezTo>
                  <a:cubicBezTo>
                    <a:pt x="11409" y="1966"/>
                    <a:pt x="10909" y="899"/>
                    <a:pt x="9975" y="365"/>
                  </a:cubicBezTo>
                  <a:cubicBezTo>
                    <a:pt x="9550" y="121"/>
                    <a:pt x="9050" y="0"/>
                    <a:pt x="8501" y="0"/>
                  </a:cubicBezTo>
                  <a:close/>
                </a:path>
              </a:pathLst>
            </a:custGeom>
            <a:solidFill>
              <a:srgbClr val="374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225;p61">
              <a:extLst>
                <a:ext uri="{FF2B5EF4-FFF2-40B4-BE49-F238E27FC236}">
                  <a16:creationId xmlns:a16="http://schemas.microsoft.com/office/drawing/2014/main" id="{553A5EDA-8065-4925-9A53-558082113654}"/>
                </a:ext>
              </a:extLst>
            </p:cNvPr>
            <p:cNvSpPr/>
            <p:nvPr/>
          </p:nvSpPr>
          <p:spPr>
            <a:xfrm>
              <a:off x="2803850" y="3997575"/>
              <a:ext cx="60900" cy="70700"/>
            </a:xfrm>
            <a:custGeom>
              <a:avLst/>
              <a:gdLst/>
              <a:ahLst/>
              <a:cxnLst/>
              <a:rect l="l" t="t" r="r" b="b"/>
              <a:pathLst>
                <a:path w="2436" h="2828" extrusionOk="0">
                  <a:moveTo>
                    <a:pt x="1832" y="0"/>
                  </a:moveTo>
                  <a:cubicBezTo>
                    <a:pt x="1649" y="0"/>
                    <a:pt x="1434" y="63"/>
                    <a:pt x="1201" y="196"/>
                  </a:cubicBezTo>
                  <a:cubicBezTo>
                    <a:pt x="534" y="597"/>
                    <a:pt x="67" y="1331"/>
                    <a:pt x="0" y="2131"/>
                  </a:cubicBezTo>
                  <a:cubicBezTo>
                    <a:pt x="0" y="2576"/>
                    <a:pt x="237" y="2828"/>
                    <a:pt x="593" y="2828"/>
                  </a:cubicBezTo>
                  <a:cubicBezTo>
                    <a:pt x="771" y="2828"/>
                    <a:pt x="979" y="2765"/>
                    <a:pt x="1201" y="2632"/>
                  </a:cubicBezTo>
                  <a:cubicBezTo>
                    <a:pt x="1901" y="2231"/>
                    <a:pt x="2335" y="1497"/>
                    <a:pt x="2435" y="697"/>
                  </a:cubicBezTo>
                  <a:cubicBezTo>
                    <a:pt x="2435" y="252"/>
                    <a:pt x="2198" y="0"/>
                    <a:pt x="1832" y="0"/>
                  </a:cubicBez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226;p61">
              <a:extLst>
                <a:ext uri="{FF2B5EF4-FFF2-40B4-BE49-F238E27FC236}">
                  <a16:creationId xmlns:a16="http://schemas.microsoft.com/office/drawing/2014/main" id="{E438B47C-58D0-47C0-93CB-43C34DCB66E4}"/>
                </a:ext>
              </a:extLst>
            </p:cNvPr>
            <p:cNvSpPr/>
            <p:nvPr/>
          </p:nvSpPr>
          <p:spPr>
            <a:xfrm>
              <a:off x="2903900" y="3326775"/>
              <a:ext cx="227700" cy="142675"/>
            </a:xfrm>
            <a:custGeom>
              <a:avLst/>
              <a:gdLst/>
              <a:ahLst/>
              <a:cxnLst/>
              <a:rect l="l" t="t" r="r" b="b"/>
              <a:pathLst>
                <a:path w="9108" h="5707" extrusionOk="0">
                  <a:moveTo>
                    <a:pt x="8948" y="0"/>
                  </a:moveTo>
                  <a:cubicBezTo>
                    <a:pt x="8933" y="0"/>
                    <a:pt x="8919" y="3"/>
                    <a:pt x="8907" y="9"/>
                  </a:cubicBezTo>
                  <a:lnTo>
                    <a:pt x="201" y="5013"/>
                  </a:lnTo>
                  <a:cubicBezTo>
                    <a:pt x="101" y="5079"/>
                    <a:pt x="1" y="5213"/>
                    <a:pt x="1" y="5346"/>
                  </a:cubicBezTo>
                  <a:lnTo>
                    <a:pt x="1" y="5580"/>
                  </a:lnTo>
                  <a:cubicBezTo>
                    <a:pt x="1" y="5652"/>
                    <a:pt x="70" y="5707"/>
                    <a:pt x="134" y="5707"/>
                  </a:cubicBezTo>
                  <a:cubicBezTo>
                    <a:pt x="159" y="5707"/>
                    <a:pt x="182" y="5698"/>
                    <a:pt x="201" y="5680"/>
                  </a:cubicBezTo>
                  <a:lnTo>
                    <a:pt x="8907" y="676"/>
                  </a:lnTo>
                  <a:cubicBezTo>
                    <a:pt x="9007" y="610"/>
                    <a:pt x="9107" y="509"/>
                    <a:pt x="9107" y="376"/>
                  </a:cubicBezTo>
                  <a:lnTo>
                    <a:pt x="9107" y="143"/>
                  </a:lnTo>
                  <a:cubicBezTo>
                    <a:pt x="9107" y="60"/>
                    <a:pt x="9017" y="0"/>
                    <a:pt x="8948" y="0"/>
                  </a:cubicBezTo>
                  <a:close/>
                </a:path>
              </a:pathLst>
            </a:custGeom>
            <a:solidFill>
              <a:srgbClr val="374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227;p61">
              <a:extLst>
                <a:ext uri="{FF2B5EF4-FFF2-40B4-BE49-F238E27FC236}">
                  <a16:creationId xmlns:a16="http://schemas.microsoft.com/office/drawing/2014/main" id="{222E93DB-384D-4CE1-98F1-327D455FB4C3}"/>
                </a:ext>
              </a:extLst>
            </p:cNvPr>
            <p:cNvSpPr/>
            <p:nvPr/>
          </p:nvSpPr>
          <p:spPr>
            <a:xfrm>
              <a:off x="2903900" y="3369300"/>
              <a:ext cx="227700" cy="142675"/>
            </a:xfrm>
            <a:custGeom>
              <a:avLst/>
              <a:gdLst/>
              <a:ahLst/>
              <a:cxnLst/>
              <a:rect l="l" t="t" r="r" b="b"/>
              <a:pathLst>
                <a:path w="9108" h="5707" extrusionOk="0">
                  <a:moveTo>
                    <a:pt x="8948" y="1"/>
                  </a:moveTo>
                  <a:cubicBezTo>
                    <a:pt x="8933" y="1"/>
                    <a:pt x="8919" y="3"/>
                    <a:pt x="8907" y="9"/>
                  </a:cubicBezTo>
                  <a:lnTo>
                    <a:pt x="201" y="5013"/>
                  </a:lnTo>
                  <a:cubicBezTo>
                    <a:pt x="101" y="5080"/>
                    <a:pt x="1" y="5213"/>
                    <a:pt x="1" y="5346"/>
                  </a:cubicBezTo>
                  <a:lnTo>
                    <a:pt x="1" y="5580"/>
                  </a:lnTo>
                  <a:cubicBezTo>
                    <a:pt x="1" y="5652"/>
                    <a:pt x="70" y="5707"/>
                    <a:pt x="134" y="5707"/>
                  </a:cubicBezTo>
                  <a:cubicBezTo>
                    <a:pt x="159" y="5707"/>
                    <a:pt x="182" y="5699"/>
                    <a:pt x="201" y="5680"/>
                  </a:cubicBezTo>
                  <a:lnTo>
                    <a:pt x="8907" y="676"/>
                  </a:lnTo>
                  <a:cubicBezTo>
                    <a:pt x="9007" y="610"/>
                    <a:pt x="9107" y="476"/>
                    <a:pt x="9107" y="343"/>
                  </a:cubicBezTo>
                  <a:lnTo>
                    <a:pt x="9107" y="143"/>
                  </a:lnTo>
                  <a:cubicBezTo>
                    <a:pt x="9107" y="60"/>
                    <a:pt x="9017" y="1"/>
                    <a:pt x="8948"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228;p61">
              <a:extLst>
                <a:ext uri="{FF2B5EF4-FFF2-40B4-BE49-F238E27FC236}">
                  <a16:creationId xmlns:a16="http://schemas.microsoft.com/office/drawing/2014/main" id="{CC8BE530-D7CC-46E5-B650-ADF0855195E1}"/>
                </a:ext>
              </a:extLst>
            </p:cNvPr>
            <p:cNvSpPr/>
            <p:nvPr/>
          </p:nvSpPr>
          <p:spPr>
            <a:xfrm>
              <a:off x="2903900" y="3474375"/>
              <a:ext cx="118450" cy="80150"/>
            </a:xfrm>
            <a:custGeom>
              <a:avLst/>
              <a:gdLst/>
              <a:ahLst/>
              <a:cxnLst/>
              <a:rect l="l" t="t" r="r" b="b"/>
              <a:pathLst>
                <a:path w="4738" h="3206" extrusionOk="0">
                  <a:moveTo>
                    <a:pt x="4609" y="1"/>
                  </a:moveTo>
                  <a:cubicBezTo>
                    <a:pt x="4596" y="1"/>
                    <a:pt x="4583" y="3"/>
                    <a:pt x="4571" y="9"/>
                  </a:cubicBezTo>
                  <a:lnTo>
                    <a:pt x="201" y="2511"/>
                  </a:lnTo>
                  <a:cubicBezTo>
                    <a:pt x="101" y="2578"/>
                    <a:pt x="1" y="2711"/>
                    <a:pt x="1" y="2845"/>
                  </a:cubicBezTo>
                  <a:lnTo>
                    <a:pt x="1" y="3078"/>
                  </a:lnTo>
                  <a:cubicBezTo>
                    <a:pt x="1" y="3150"/>
                    <a:pt x="70" y="3205"/>
                    <a:pt x="134" y="3205"/>
                  </a:cubicBezTo>
                  <a:cubicBezTo>
                    <a:pt x="159" y="3205"/>
                    <a:pt x="182" y="3197"/>
                    <a:pt x="201" y="3178"/>
                  </a:cubicBezTo>
                  <a:lnTo>
                    <a:pt x="4571" y="676"/>
                  </a:lnTo>
                  <a:cubicBezTo>
                    <a:pt x="4671" y="610"/>
                    <a:pt x="4738" y="510"/>
                    <a:pt x="4738" y="376"/>
                  </a:cubicBezTo>
                  <a:lnTo>
                    <a:pt x="4738" y="143"/>
                  </a:lnTo>
                  <a:cubicBezTo>
                    <a:pt x="4738" y="60"/>
                    <a:pt x="4670" y="1"/>
                    <a:pt x="4609"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229;p61">
              <a:extLst>
                <a:ext uri="{FF2B5EF4-FFF2-40B4-BE49-F238E27FC236}">
                  <a16:creationId xmlns:a16="http://schemas.microsoft.com/office/drawing/2014/main" id="{7AAA2780-AF9F-4420-B7F1-0CD81730A34A}"/>
                </a:ext>
              </a:extLst>
            </p:cNvPr>
            <p:cNvSpPr/>
            <p:nvPr/>
          </p:nvSpPr>
          <p:spPr>
            <a:xfrm>
              <a:off x="2587025" y="3416225"/>
              <a:ext cx="313575" cy="321200"/>
            </a:xfrm>
            <a:custGeom>
              <a:avLst/>
              <a:gdLst/>
              <a:ahLst/>
              <a:cxnLst/>
              <a:rect l="l" t="t" r="r" b="b"/>
              <a:pathLst>
                <a:path w="12543" h="12848" extrusionOk="0">
                  <a:moveTo>
                    <a:pt x="9077" y="1"/>
                  </a:moveTo>
                  <a:cubicBezTo>
                    <a:pt x="7202" y="1"/>
                    <a:pt x="4767" y="1478"/>
                    <a:pt x="2936" y="3936"/>
                  </a:cubicBezTo>
                  <a:cubicBezTo>
                    <a:pt x="467" y="7172"/>
                    <a:pt x="0" y="10942"/>
                    <a:pt x="1835" y="12343"/>
                  </a:cubicBezTo>
                  <a:cubicBezTo>
                    <a:pt x="2294" y="12685"/>
                    <a:pt x="2858" y="12848"/>
                    <a:pt x="3484" y="12848"/>
                  </a:cubicBezTo>
                  <a:cubicBezTo>
                    <a:pt x="5357" y="12848"/>
                    <a:pt x="7782" y="11391"/>
                    <a:pt x="9607" y="8940"/>
                  </a:cubicBezTo>
                  <a:cubicBezTo>
                    <a:pt x="12076" y="5671"/>
                    <a:pt x="12543" y="1902"/>
                    <a:pt x="10708" y="501"/>
                  </a:cubicBezTo>
                  <a:cubicBezTo>
                    <a:pt x="10253" y="162"/>
                    <a:pt x="9695" y="1"/>
                    <a:pt x="9077" y="1"/>
                  </a:cubicBez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230;p61">
              <a:extLst>
                <a:ext uri="{FF2B5EF4-FFF2-40B4-BE49-F238E27FC236}">
                  <a16:creationId xmlns:a16="http://schemas.microsoft.com/office/drawing/2014/main" id="{C88A15B1-E26F-4252-9BD3-E27DC741C0DF}"/>
                </a:ext>
              </a:extLst>
            </p:cNvPr>
            <p:cNvSpPr/>
            <p:nvPr/>
          </p:nvSpPr>
          <p:spPr>
            <a:xfrm>
              <a:off x="2587025" y="3416225"/>
              <a:ext cx="313575" cy="321200"/>
            </a:xfrm>
            <a:custGeom>
              <a:avLst/>
              <a:gdLst/>
              <a:ahLst/>
              <a:cxnLst/>
              <a:rect l="l" t="t" r="r" b="b"/>
              <a:pathLst>
                <a:path w="12543" h="12848" extrusionOk="0">
                  <a:moveTo>
                    <a:pt x="9077" y="1"/>
                  </a:moveTo>
                  <a:cubicBezTo>
                    <a:pt x="7202" y="1"/>
                    <a:pt x="4767" y="1478"/>
                    <a:pt x="2936" y="3936"/>
                  </a:cubicBezTo>
                  <a:cubicBezTo>
                    <a:pt x="467" y="7172"/>
                    <a:pt x="0" y="10942"/>
                    <a:pt x="1835" y="12343"/>
                  </a:cubicBezTo>
                  <a:cubicBezTo>
                    <a:pt x="2294" y="12685"/>
                    <a:pt x="2858" y="12848"/>
                    <a:pt x="3484" y="12848"/>
                  </a:cubicBezTo>
                  <a:cubicBezTo>
                    <a:pt x="5357" y="12848"/>
                    <a:pt x="7782" y="11391"/>
                    <a:pt x="9607" y="8940"/>
                  </a:cubicBezTo>
                  <a:cubicBezTo>
                    <a:pt x="12076" y="5671"/>
                    <a:pt x="12543" y="1902"/>
                    <a:pt x="10708" y="501"/>
                  </a:cubicBezTo>
                  <a:cubicBezTo>
                    <a:pt x="10253" y="162"/>
                    <a:pt x="9695" y="1"/>
                    <a:pt x="90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231;p61">
              <a:extLst>
                <a:ext uri="{FF2B5EF4-FFF2-40B4-BE49-F238E27FC236}">
                  <a16:creationId xmlns:a16="http://schemas.microsoft.com/office/drawing/2014/main" id="{ED12A89C-0DBE-4FE9-94D4-8EC93C216FE3}"/>
                </a:ext>
              </a:extLst>
            </p:cNvPr>
            <p:cNvSpPr/>
            <p:nvPr/>
          </p:nvSpPr>
          <p:spPr>
            <a:xfrm>
              <a:off x="2600350" y="3417650"/>
              <a:ext cx="285250" cy="328825"/>
            </a:xfrm>
            <a:custGeom>
              <a:avLst/>
              <a:gdLst/>
              <a:ahLst/>
              <a:cxnLst/>
              <a:rect l="l" t="t" r="r" b="b"/>
              <a:pathLst>
                <a:path w="11410" h="13153" extrusionOk="0">
                  <a:moveTo>
                    <a:pt x="8474" y="310"/>
                  </a:moveTo>
                  <a:cubicBezTo>
                    <a:pt x="8941" y="310"/>
                    <a:pt x="9408" y="410"/>
                    <a:pt x="9808" y="644"/>
                  </a:cubicBezTo>
                  <a:cubicBezTo>
                    <a:pt x="10642" y="1111"/>
                    <a:pt x="11109" y="2078"/>
                    <a:pt x="11109" y="3379"/>
                  </a:cubicBezTo>
                  <a:cubicBezTo>
                    <a:pt x="11109" y="6381"/>
                    <a:pt x="8640" y="10251"/>
                    <a:pt x="5638" y="11985"/>
                  </a:cubicBezTo>
                  <a:cubicBezTo>
                    <a:pt x="4684" y="12554"/>
                    <a:pt x="3754" y="12838"/>
                    <a:pt x="2947" y="12838"/>
                  </a:cubicBezTo>
                  <a:cubicBezTo>
                    <a:pt x="2429" y="12838"/>
                    <a:pt x="1960" y="12721"/>
                    <a:pt x="1569" y="12486"/>
                  </a:cubicBezTo>
                  <a:cubicBezTo>
                    <a:pt x="768" y="12019"/>
                    <a:pt x="301" y="11051"/>
                    <a:pt x="301" y="9784"/>
                  </a:cubicBezTo>
                  <a:cubicBezTo>
                    <a:pt x="301" y="6782"/>
                    <a:pt x="2770" y="2912"/>
                    <a:pt x="5772" y="1144"/>
                  </a:cubicBezTo>
                  <a:cubicBezTo>
                    <a:pt x="6572" y="644"/>
                    <a:pt x="7506" y="344"/>
                    <a:pt x="8474" y="310"/>
                  </a:cubicBezTo>
                  <a:close/>
                  <a:moveTo>
                    <a:pt x="8459" y="1"/>
                  </a:moveTo>
                  <a:cubicBezTo>
                    <a:pt x="7596" y="1"/>
                    <a:pt x="6613" y="293"/>
                    <a:pt x="5605" y="877"/>
                  </a:cubicBezTo>
                  <a:cubicBezTo>
                    <a:pt x="2503" y="2679"/>
                    <a:pt x="1" y="6681"/>
                    <a:pt x="1" y="9784"/>
                  </a:cubicBezTo>
                  <a:cubicBezTo>
                    <a:pt x="1" y="11185"/>
                    <a:pt x="501" y="12252"/>
                    <a:pt x="1402" y="12786"/>
                  </a:cubicBezTo>
                  <a:cubicBezTo>
                    <a:pt x="1869" y="13019"/>
                    <a:pt x="2403" y="13153"/>
                    <a:pt x="2903" y="13153"/>
                  </a:cubicBezTo>
                  <a:cubicBezTo>
                    <a:pt x="3937" y="13119"/>
                    <a:pt x="4904" y="12786"/>
                    <a:pt x="5772" y="12252"/>
                  </a:cubicBezTo>
                  <a:cubicBezTo>
                    <a:pt x="8874" y="10484"/>
                    <a:pt x="11409" y="6481"/>
                    <a:pt x="11409" y="3379"/>
                  </a:cubicBezTo>
                  <a:cubicBezTo>
                    <a:pt x="11409" y="1978"/>
                    <a:pt x="10909" y="911"/>
                    <a:pt x="9975" y="377"/>
                  </a:cubicBezTo>
                  <a:cubicBezTo>
                    <a:pt x="9539" y="126"/>
                    <a:pt x="9025" y="1"/>
                    <a:pt x="8459" y="1"/>
                  </a:cubicBezTo>
                  <a:close/>
                </a:path>
              </a:pathLst>
            </a:custGeom>
            <a:solidFill>
              <a:srgbClr val="374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232;p61">
              <a:extLst>
                <a:ext uri="{FF2B5EF4-FFF2-40B4-BE49-F238E27FC236}">
                  <a16:creationId xmlns:a16="http://schemas.microsoft.com/office/drawing/2014/main" id="{13A6D226-316C-4686-A0A0-C462FFA61678}"/>
                </a:ext>
              </a:extLst>
            </p:cNvPr>
            <p:cNvSpPr/>
            <p:nvPr/>
          </p:nvSpPr>
          <p:spPr>
            <a:xfrm>
              <a:off x="2803850" y="3602025"/>
              <a:ext cx="60900" cy="70400"/>
            </a:xfrm>
            <a:custGeom>
              <a:avLst/>
              <a:gdLst/>
              <a:ahLst/>
              <a:cxnLst/>
              <a:rect l="l" t="t" r="r" b="b"/>
              <a:pathLst>
                <a:path w="2436" h="2816" extrusionOk="0">
                  <a:moveTo>
                    <a:pt x="1810" y="1"/>
                  </a:moveTo>
                  <a:cubicBezTo>
                    <a:pt x="1632" y="1"/>
                    <a:pt x="1425" y="56"/>
                    <a:pt x="1201" y="174"/>
                  </a:cubicBezTo>
                  <a:cubicBezTo>
                    <a:pt x="534" y="607"/>
                    <a:pt x="67" y="1308"/>
                    <a:pt x="0" y="2109"/>
                  </a:cubicBezTo>
                  <a:cubicBezTo>
                    <a:pt x="0" y="2562"/>
                    <a:pt x="247" y="2815"/>
                    <a:pt x="615" y="2815"/>
                  </a:cubicBezTo>
                  <a:cubicBezTo>
                    <a:pt x="788" y="2815"/>
                    <a:pt x="988" y="2760"/>
                    <a:pt x="1201" y="2642"/>
                  </a:cubicBezTo>
                  <a:cubicBezTo>
                    <a:pt x="1901" y="2209"/>
                    <a:pt x="2335" y="1508"/>
                    <a:pt x="2435" y="707"/>
                  </a:cubicBezTo>
                  <a:cubicBezTo>
                    <a:pt x="2435" y="254"/>
                    <a:pt x="2188" y="1"/>
                    <a:pt x="1810" y="1"/>
                  </a:cubicBez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233;p61">
              <a:extLst>
                <a:ext uri="{FF2B5EF4-FFF2-40B4-BE49-F238E27FC236}">
                  <a16:creationId xmlns:a16="http://schemas.microsoft.com/office/drawing/2014/main" id="{89230370-E584-465A-BCF2-BA63A0720F17}"/>
                </a:ext>
              </a:extLst>
            </p:cNvPr>
            <p:cNvSpPr/>
            <p:nvPr/>
          </p:nvSpPr>
          <p:spPr>
            <a:xfrm>
              <a:off x="2903900" y="2931025"/>
              <a:ext cx="227700" cy="142700"/>
            </a:xfrm>
            <a:custGeom>
              <a:avLst/>
              <a:gdLst/>
              <a:ahLst/>
              <a:cxnLst/>
              <a:rect l="l" t="t" r="r" b="b"/>
              <a:pathLst>
                <a:path w="9108" h="5708" extrusionOk="0">
                  <a:moveTo>
                    <a:pt x="8974" y="1"/>
                  </a:moveTo>
                  <a:cubicBezTo>
                    <a:pt x="8950" y="1"/>
                    <a:pt x="8926" y="9"/>
                    <a:pt x="8907" y="28"/>
                  </a:cubicBezTo>
                  <a:lnTo>
                    <a:pt x="201" y="5031"/>
                  </a:lnTo>
                  <a:cubicBezTo>
                    <a:pt x="101" y="5098"/>
                    <a:pt x="1" y="5232"/>
                    <a:pt x="1" y="5365"/>
                  </a:cubicBezTo>
                  <a:lnTo>
                    <a:pt x="1" y="5565"/>
                  </a:lnTo>
                  <a:cubicBezTo>
                    <a:pt x="1" y="5647"/>
                    <a:pt x="91" y="5707"/>
                    <a:pt x="160" y="5707"/>
                  </a:cubicBezTo>
                  <a:cubicBezTo>
                    <a:pt x="175" y="5707"/>
                    <a:pt x="189" y="5704"/>
                    <a:pt x="201" y="5699"/>
                  </a:cubicBezTo>
                  <a:lnTo>
                    <a:pt x="8907" y="695"/>
                  </a:lnTo>
                  <a:cubicBezTo>
                    <a:pt x="9007" y="628"/>
                    <a:pt x="9107" y="495"/>
                    <a:pt x="9107" y="361"/>
                  </a:cubicBezTo>
                  <a:lnTo>
                    <a:pt x="9107" y="128"/>
                  </a:lnTo>
                  <a:cubicBezTo>
                    <a:pt x="9107" y="56"/>
                    <a:pt x="9038" y="1"/>
                    <a:pt x="8974" y="1"/>
                  </a:cubicBezTo>
                  <a:close/>
                </a:path>
              </a:pathLst>
            </a:custGeom>
            <a:solidFill>
              <a:srgbClr val="374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234;p61">
              <a:extLst>
                <a:ext uri="{FF2B5EF4-FFF2-40B4-BE49-F238E27FC236}">
                  <a16:creationId xmlns:a16="http://schemas.microsoft.com/office/drawing/2014/main" id="{8A7AC4E3-6F68-40A0-AB4A-2E506DE48EF0}"/>
                </a:ext>
              </a:extLst>
            </p:cNvPr>
            <p:cNvSpPr/>
            <p:nvPr/>
          </p:nvSpPr>
          <p:spPr>
            <a:xfrm>
              <a:off x="2903900" y="2973575"/>
              <a:ext cx="227700" cy="142675"/>
            </a:xfrm>
            <a:custGeom>
              <a:avLst/>
              <a:gdLst/>
              <a:ahLst/>
              <a:cxnLst/>
              <a:rect l="l" t="t" r="r" b="b"/>
              <a:pathLst>
                <a:path w="9108" h="5707" extrusionOk="0">
                  <a:moveTo>
                    <a:pt x="8974" y="0"/>
                  </a:moveTo>
                  <a:cubicBezTo>
                    <a:pt x="8950" y="0"/>
                    <a:pt x="8926" y="8"/>
                    <a:pt x="8907" y="27"/>
                  </a:cubicBezTo>
                  <a:lnTo>
                    <a:pt x="201" y="5031"/>
                  </a:lnTo>
                  <a:cubicBezTo>
                    <a:pt x="101" y="5097"/>
                    <a:pt x="1" y="5197"/>
                    <a:pt x="1" y="5364"/>
                  </a:cubicBezTo>
                  <a:lnTo>
                    <a:pt x="1" y="5598"/>
                  </a:lnTo>
                  <a:cubicBezTo>
                    <a:pt x="1" y="5652"/>
                    <a:pt x="90" y="5707"/>
                    <a:pt x="159" y="5707"/>
                  </a:cubicBezTo>
                  <a:cubicBezTo>
                    <a:pt x="174" y="5707"/>
                    <a:pt x="189" y="5704"/>
                    <a:pt x="201" y="5698"/>
                  </a:cubicBezTo>
                  <a:lnTo>
                    <a:pt x="8907" y="694"/>
                  </a:lnTo>
                  <a:cubicBezTo>
                    <a:pt x="9007" y="627"/>
                    <a:pt x="9107" y="494"/>
                    <a:pt x="9107" y="361"/>
                  </a:cubicBezTo>
                  <a:lnTo>
                    <a:pt x="9107" y="127"/>
                  </a:lnTo>
                  <a:cubicBezTo>
                    <a:pt x="9107" y="55"/>
                    <a:pt x="9038" y="0"/>
                    <a:pt x="8974"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235;p61">
              <a:extLst>
                <a:ext uri="{FF2B5EF4-FFF2-40B4-BE49-F238E27FC236}">
                  <a16:creationId xmlns:a16="http://schemas.microsoft.com/office/drawing/2014/main" id="{8C7FDBF9-2E8A-4B49-8681-103190C828CB}"/>
                </a:ext>
              </a:extLst>
            </p:cNvPr>
            <p:cNvSpPr/>
            <p:nvPr/>
          </p:nvSpPr>
          <p:spPr>
            <a:xfrm>
              <a:off x="2903900" y="3078650"/>
              <a:ext cx="118450" cy="80225"/>
            </a:xfrm>
            <a:custGeom>
              <a:avLst/>
              <a:gdLst/>
              <a:ahLst/>
              <a:cxnLst/>
              <a:rect l="l" t="t" r="r" b="b"/>
              <a:pathLst>
                <a:path w="4738" h="3209" extrusionOk="0">
                  <a:moveTo>
                    <a:pt x="4632" y="0"/>
                  </a:moveTo>
                  <a:cubicBezTo>
                    <a:pt x="4611" y="0"/>
                    <a:pt x="4590" y="8"/>
                    <a:pt x="4571" y="27"/>
                  </a:cubicBezTo>
                  <a:lnTo>
                    <a:pt x="201" y="2529"/>
                  </a:lnTo>
                  <a:cubicBezTo>
                    <a:pt x="101" y="2596"/>
                    <a:pt x="1" y="2729"/>
                    <a:pt x="1" y="2862"/>
                  </a:cubicBezTo>
                  <a:lnTo>
                    <a:pt x="1" y="3096"/>
                  </a:lnTo>
                  <a:cubicBezTo>
                    <a:pt x="1" y="3171"/>
                    <a:pt x="76" y="3208"/>
                    <a:pt x="142" y="3208"/>
                  </a:cubicBezTo>
                  <a:cubicBezTo>
                    <a:pt x="164" y="3208"/>
                    <a:pt x="184" y="3204"/>
                    <a:pt x="201" y="3196"/>
                  </a:cubicBezTo>
                  <a:lnTo>
                    <a:pt x="4571" y="694"/>
                  </a:lnTo>
                  <a:cubicBezTo>
                    <a:pt x="4671" y="627"/>
                    <a:pt x="4738" y="494"/>
                    <a:pt x="4738" y="361"/>
                  </a:cubicBezTo>
                  <a:lnTo>
                    <a:pt x="4738" y="127"/>
                  </a:lnTo>
                  <a:cubicBezTo>
                    <a:pt x="4738" y="55"/>
                    <a:pt x="4686" y="0"/>
                    <a:pt x="4632"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236;p61">
              <a:extLst>
                <a:ext uri="{FF2B5EF4-FFF2-40B4-BE49-F238E27FC236}">
                  <a16:creationId xmlns:a16="http://schemas.microsoft.com/office/drawing/2014/main" id="{3153826A-1E37-4231-A306-C3FED67683DD}"/>
                </a:ext>
              </a:extLst>
            </p:cNvPr>
            <p:cNvSpPr/>
            <p:nvPr/>
          </p:nvSpPr>
          <p:spPr>
            <a:xfrm>
              <a:off x="2586175" y="3021300"/>
              <a:ext cx="314425" cy="321200"/>
            </a:xfrm>
            <a:custGeom>
              <a:avLst/>
              <a:gdLst/>
              <a:ahLst/>
              <a:cxnLst/>
              <a:rect l="l" t="t" r="r" b="b"/>
              <a:pathLst>
                <a:path w="12577" h="12848" extrusionOk="0">
                  <a:moveTo>
                    <a:pt x="9055" y="1"/>
                  </a:moveTo>
                  <a:cubicBezTo>
                    <a:pt x="7192" y="1"/>
                    <a:pt x="4784" y="1476"/>
                    <a:pt x="2936" y="3922"/>
                  </a:cubicBezTo>
                  <a:cubicBezTo>
                    <a:pt x="501" y="7191"/>
                    <a:pt x="1" y="10961"/>
                    <a:pt x="1869" y="12328"/>
                  </a:cubicBezTo>
                  <a:cubicBezTo>
                    <a:pt x="2330" y="12681"/>
                    <a:pt x="2895" y="12847"/>
                    <a:pt x="3522" y="12847"/>
                  </a:cubicBezTo>
                  <a:cubicBezTo>
                    <a:pt x="5386" y="12847"/>
                    <a:pt x="7794" y="11372"/>
                    <a:pt x="9641" y="8926"/>
                  </a:cubicBezTo>
                  <a:cubicBezTo>
                    <a:pt x="12076" y="5657"/>
                    <a:pt x="12577" y="1887"/>
                    <a:pt x="10709" y="520"/>
                  </a:cubicBezTo>
                  <a:cubicBezTo>
                    <a:pt x="10247" y="167"/>
                    <a:pt x="9682" y="1"/>
                    <a:pt x="9055" y="1"/>
                  </a:cubicBez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237;p61">
              <a:extLst>
                <a:ext uri="{FF2B5EF4-FFF2-40B4-BE49-F238E27FC236}">
                  <a16:creationId xmlns:a16="http://schemas.microsoft.com/office/drawing/2014/main" id="{47E7D866-5BAD-4E78-AA00-CA7C29FF50F9}"/>
                </a:ext>
              </a:extLst>
            </p:cNvPr>
            <p:cNvSpPr/>
            <p:nvPr/>
          </p:nvSpPr>
          <p:spPr>
            <a:xfrm>
              <a:off x="2586175" y="3021300"/>
              <a:ext cx="314425" cy="321200"/>
            </a:xfrm>
            <a:custGeom>
              <a:avLst/>
              <a:gdLst/>
              <a:ahLst/>
              <a:cxnLst/>
              <a:rect l="l" t="t" r="r" b="b"/>
              <a:pathLst>
                <a:path w="12577" h="12848" extrusionOk="0">
                  <a:moveTo>
                    <a:pt x="9055" y="1"/>
                  </a:moveTo>
                  <a:cubicBezTo>
                    <a:pt x="7192" y="1"/>
                    <a:pt x="4784" y="1476"/>
                    <a:pt x="2936" y="3922"/>
                  </a:cubicBezTo>
                  <a:cubicBezTo>
                    <a:pt x="501" y="7191"/>
                    <a:pt x="1" y="10961"/>
                    <a:pt x="1869" y="12328"/>
                  </a:cubicBezTo>
                  <a:cubicBezTo>
                    <a:pt x="2330" y="12681"/>
                    <a:pt x="2895" y="12847"/>
                    <a:pt x="3522" y="12847"/>
                  </a:cubicBezTo>
                  <a:cubicBezTo>
                    <a:pt x="5386" y="12847"/>
                    <a:pt x="7794" y="11372"/>
                    <a:pt x="9641" y="8926"/>
                  </a:cubicBezTo>
                  <a:cubicBezTo>
                    <a:pt x="12076" y="5657"/>
                    <a:pt x="12577" y="1887"/>
                    <a:pt x="10709" y="520"/>
                  </a:cubicBezTo>
                  <a:cubicBezTo>
                    <a:pt x="10247" y="167"/>
                    <a:pt x="9682" y="1"/>
                    <a:pt x="90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238;p61">
              <a:extLst>
                <a:ext uri="{FF2B5EF4-FFF2-40B4-BE49-F238E27FC236}">
                  <a16:creationId xmlns:a16="http://schemas.microsoft.com/office/drawing/2014/main" id="{F529DC62-C0AD-4F45-992A-66107461D0E9}"/>
                </a:ext>
              </a:extLst>
            </p:cNvPr>
            <p:cNvSpPr/>
            <p:nvPr/>
          </p:nvSpPr>
          <p:spPr>
            <a:xfrm>
              <a:off x="2600350" y="3022000"/>
              <a:ext cx="285250" cy="328500"/>
            </a:xfrm>
            <a:custGeom>
              <a:avLst/>
              <a:gdLst/>
              <a:ahLst/>
              <a:cxnLst/>
              <a:rect l="l" t="t" r="r" b="b"/>
              <a:pathLst>
                <a:path w="11410" h="13140" extrusionOk="0">
                  <a:moveTo>
                    <a:pt x="8617" y="320"/>
                  </a:moveTo>
                  <a:cubicBezTo>
                    <a:pt x="9035" y="320"/>
                    <a:pt x="9449" y="449"/>
                    <a:pt x="9808" y="659"/>
                  </a:cubicBezTo>
                  <a:cubicBezTo>
                    <a:pt x="10642" y="1126"/>
                    <a:pt x="11109" y="2093"/>
                    <a:pt x="11109" y="3360"/>
                  </a:cubicBezTo>
                  <a:cubicBezTo>
                    <a:pt x="11109" y="6363"/>
                    <a:pt x="8640" y="10265"/>
                    <a:pt x="5638" y="12000"/>
                  </a:cubicBezTo>
                  <a:cubicBezTo>
                    <a:pt x="4676" y="12553"/>
                    <a:pt x="3739" y="12829"/>
                    <a:pt x="2928" y="12829"/>
                  </a:cubicBezTo>
                  <a:cubicBezTo>
                    <a:pt x="2417" y="12829"/>
                    <a:pt x="1955" y="12719"/>
                    <a:pt x="1569" y="12500"/>
                  </a:cubicBezTo>
                  <a:cubicBezTo>
                    <a:pt x="768" y="12033"/>
                    <a:pt x="301" y="11066"/>
                    <a:pt x="301" y="9798"/>
                  </a:cubicBezTo>
                  <a:cubicBezTo>
                    <a:pt x="301" y="6763"/>
                    <a:pt x="2770" y="2893"/>
                    <a:pt x="5772" y="1159"/>
                  </a:cubicBezTo>
                  <a:cubicBezTo>
                    <a:pt x="6572" y="625"/>
                    <a:pt x="7506" y="358"/>
                    <a:pt x="8474" y="325"/>
                  </a:cubicBezTo>
                  <a:cubicBezTo>
                    <a:pt x="8521" y="322"/>
                    <a:pt x="8569" y="320"/>
                    <a:pt x="8617" y="320"/>
                  </a:cubicBezTo>
                  <a:close/>
                  <a:moveTo>
                    <a:pt x="8469" y="1"/>
                  </a:moveTo>
                  <a:cubicBezTo>
                    <a:pt x="7603" y="1"/>
                    <a:pt x="6616" y="305"/>
                    <a:pt x="5605" y="892"/>
                  </a:cubicBezTo>
                  <a:cubicBezTo>
                    <a:pt x="2503" y="2693"/>
                    <a:pt x="1" y="6663"/>
                    <a:pt x="1" y="9798"/>
                  </a:cubicBezTo>
                  <a:cubicBezTo>
                    <a:pt x="1" y="11166"/>
                    <a:pt x="501" y="12233"/>
                    <a:pt x="1402" y="12767"/>
                  </a:cubicBezTo>
                  <a:cubicBezTo>
                    <a:pt x="1822" y="13007"/>
                    <a:pt x="2296" y="13139"/>
                    <a:pt x="2750" y="13139"/>
                  </a:cubicBezTo>
                  <a:cubicBezTo>
                    <a:pt x="2802" y="13139"/>
                    <a:pt x="2852" y="13137"/>
                    <a:pt x="2903" y="13134"/>
                  </a:cubicBezTo>
                  <a:cubicBezTo>
                    <a:pt x="3937" y="13101"/>
                    <a:pt x="4904" y="12801"/>
                    <a:pt x="5772" y="12267"/>
                  </a:cubicBezTo>
                  <a:cubicBezTo>
                    <a:pt x="8874" y="10466"/>
                    <a:pt x="11409" y="6496"/>
                    <a:pt x="11409" y="3360"/>
                  </a:cubicBezTo>
                  <a:cubicBezTo>
                    <a:pt x="11409" y="1959"/>
                    <a:pt x="10909" y="925"/>
                    <a:pt x="9975" y="392"/>
                  </a:cubicBezTo>
                  <a:cubicBezTo>
                    <a:pt x="9542" y="129"/>
                    <a:pt x="9031" y="1"/>
                    <a:pt x="8469" y="1"/>
                  </a:cubicBezTo>
                  <a:close/>
                </a:path>
              </a:pathLst>
            </a:custGeom>
            <a:solidFill>
              <a:srgbClr val="374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239;p61">
              <a:extLst>
                <a:ext uri="{FF2B5EF4-FFF2-40B4-BE49-F238E27FC236}">
                  <a16:creationId xmlns:a16="http://schemas.microsoft.com/office/drawing/2014/main" id="{AED44072-4B59-49DA-8BC7-811642CB6EE7}"/>
                </a:ext>
              </a:extLst>
            </p:cNvPr>
            <p:cNvSpPr/>
            <p:nvPr/>
          </p:nvSpPr>
          <p:spPr>
            <a:xfrm>
              <a:off x="2803850" y="3206200"/>
              <a:ext cx="60900" cy="70675"/>
            </a:xfrm>
            <a:custGeom>
              <a:avLst/>
              <a:gdLst/>
              <a:ahLst/>
              <a:cxnLst/>
              <a:rect l="l" t="t" r="r" b="b"/>
              <a:pathLst>
                <a:path w="2436" h="2827" extrusionOk="0">
                  <a:moveTo>
                    <a:pt x="1827" y="0"/>
                  </a:moveTo>
                  <a:cubicBezTo>
                    <a:pt x="1645" y="0"/>
                    <a:pt x="1432" y="63"/>
                    <a:pt x="1201" y="195"/>
                  </a:cubicBezTo>
                  <a:cubicBezTo>
                    <a:pt x="534" y="596"/>
                    <a:pt x="67" y="1330"/>
                    <a:pt x="0" y="2130"/>
                  </a:cubicBezTo>
                  <a:cubicBezTo>
                    <a:pt x="0" y="2575"/>
                    <a:pt x="237" y="2827"/>
                    <a:pt x="593" y="2827"/>
                  </a:cubicBezTo>
                  <a:cubicBezTo>
                    <a:pt x="771" y="2827"/>
                    <a:pt x="979" y="2764"/>
                    <a:pt x="1201" y="2631"/>
                  </a:cubicBezTo>
                  <a:cubicBezTo>
                    <a:pt x="1901" y="2230"/>
                    <a:pt x="2335" y="1496"/>
                    <a:pt x="2435" y="729"/>
                  </a:cubicBezTo>
                  <a:cubicBezTo>
                    <a:pt x="2435" y="260"/>
                    <a:pt x="2196" y="0"/>
                    <a:pt x="1827" y="0"/>
                  </a:cubicBez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240;p61">
              <a:extLst>
                <a:ext uri="{FF2B5EF4-FFF2-40B4-BE49-F238E27FC236}">
                  <a16:creationId xmlns:a16="http://schemas.microsoft.com/office/drawing/2014/main" id="{43400E83-6154-48B8-B8C1-F2DBB51B252F}"/>
                </a:ext>
              </a:extLst>
            </p:cNvPr>
            <p:cNvSpPr/>
            <p:nvPr/>
          </p:nvSpPr>
          <p:spPr>
            <a:xfrm>
              <a:off x="2903900" y="2535375"/>
              <a:ext cx="227700" cy="143050"/>
            </a:xfrm>
            <a:custGeom>
              <a:avLst/>
              <a:gdLst/>
              <a:ahLst/>
              <a:cxnLst/>
              <a:rect l="l" t="t" r="r" b="b"/>
              <a:pathLst>
                <a:path w="9108" h="5722" extrusionOk="0">
                  <a:moveTo>
                    <a:pt x="8948" y="0"/>
                  </a:moveTo>
                  <a:cubicBezTo>
                    <a:pt x="8933" y="0"/>
                    <a:pt x="8919" y="3"/>
                    <a:pt x="8907" y="9"/>
                  </a:cubicBezTo>
                  <a:lnTo>
                    <a:pt x="201" y="5013"/>
                  </a:lnTo>
                  <a:cubicBezTo>
                    <a:pt x="101" y="5113"/>
                    <a:pt x="1" y="5213"/>
                    <a:pt x="1" y="5346"/>
                  </a:cubicBezTo>
                  <a:lnTo>
                    <a:pt x="1" y="5580"/>
                  </a:lnTo>
                  <a:cubicBezTo>
                    <a:pt x="1" y="5662"/>
                    <a:pt x="91" y="5722"/>
                    <a:pt x="160" y="5722"/>
                  </a:cubicBezTo>
                  <a:cubicBezTo>
                    <a:pt x="175" y="5722"/>
                    <a:pt x="189" y="5719"/>
                    <a:pt x="201" y="5713"/>
                  </a:cubicBezTo>
                  <a:lnTo>
                    <a:pt x="8907" y="710"/>
                  </a:lnTo>
                  <a:cubicBezTo>
                    <a:pt x="9007" y="610"/>
                    <a:pt x="9107" y="509"/>
                    <a:pt x="9107" y="376"/>
                  </a:cubicBezTo>
                  <a:lnTo>
                    <a:pt x="9107" y="143"/>
                  </a:lnTo>
                  <a:cubicBezTo>
                    <a:pt x="9107" y="60"/>
                    <a:pt x="9017" y="0"/>
                    <a:pt x="8948" y="0"/>
                  </a:cubicBezTo>
                  <a:close/>
                </a:path>
              </a:pathLst>
            </a:custGeom>
            <a:solidFill>
              <a:srgbClr val="374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241;p61">
              <a:extLst>
                <a:ext uri="{FF2B5EF4-FFF2-40B4-BE49-F238E27FC236}">
                  <a16:creationId xmlns:a16="http://schemas.microsoft.com/office/drawing/2014/main" id="{E282897A-252B-445E-B528-84AD599F0C3C}"/>
                </a:ext>
              </a:extLst>
            </p:cNvPr>
            <p:cNvSpPr/>
            <p:nvPr/>
          </p:nvSpPr>
          <p:spPr>
            <a:xfrm>
              <a:off x="2903900" y="2577900"/>
              <a:ext cx="227700" cy="142675"/>
            </a:xfrm>
            <a:custGeom>
              <a:avLst/>
              <a:gdLst/>
              <a:ahLst/>
              <a:cxnLst/>
              <a:rect l="l" t="t" r="r" b="b"/>
              <a:pathLst>
                <a:path w="9108" h="5707" extrusionOk="0">
                  <a:moveTo>
                    <a:pt x="8948" y="1"/>
                  </a:moveTo>
                  <a:cubicBezTo>
                    <a:pt x="8933" y="1"/>
                    <a:pt x="8919" y="3"/>
                    <a:pt x="8907" y="9"/>
                  </a:cubicBezTo>
                  <a:lnTo>
                    <a:pt x="201" y="5013"/>
                  </a:lnTo>
                  <a:cubicBezTo>
                    <a:pt x="101" y="5080"/>
                    <a:pt x="1" y="5213"/>
                    <a:pt x="1" y="5346"/>
                  </a:cubicBezTo>
                  <a:lnTo>
                    <a:pt x="1" y="5580"/>
                  </a:lnTo>
                  <a:cubicBezTo>
                    <a:pt x="1" y="5652"/>
                    <a:pt x="70" y="5707"/>
                    <a:pt x="134" y="5707"/>
                  </a:cubicBezTo>
                  <a:cubicBezTo>
                    <a:pt x="159" y="5707"/>
                    <a:pt x="182" y="5699"/>
                    <a:pt x="201" y="5680"/>
                  </a:cubicBezTo>
                  <a:lnTo>
                    <a:pt x="8907" y="676"/>
                  </a:lnTo>
                  <a:cubicBezTo>
                    <a:pt x="9007" y="610"/>
                    <a:pt x="9107" y="510"/>
                    <a:pt x="9107" y="376"/>
                  </a:cubicBezTo>
                  <a:lnTo>
                    <a:pt x="9107" y="143"/>
                  </a:lnTo>
                  <a:cubicBezTo>
                    <a:pt x="9107" y="60"/>
                    <a:pt x="9017" y="1"/>
                    <a:pt x="8948"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242;p61">
              <a:extLst>
                <a:ext uri="{FF2B5EF4-FFF2-40B4-BE49-F238E27FC236}">
                  <a16:creationId xmlns:a16="http://schemas.microsoft.com/office/drawing/2014/main" id="{8EB63E6D-562A-49D7-9F9D-23FA79CF39D1}"/>
                </a:ext>
              </a:extLst>
            </p:cNvPr>
            <p:cNvSpPr/>
            <p:nvPr/>
          </p:nvSpPr>
          <p:spPr>
            <a:xfrm>
              <a:off x="2903900" y="2683350"/>
              <a:ext cx="118450" cy="80150"/>
            </a:xfrm>
            <a:custGeom>
              <a:avLst/>
              <a:gdLst/>
              <a:ahLst/>
              <a:cxnLst/>
              <a:rect l="l" t="t" r="r" b="b"/>
              <a:pathLst>
                <a:path w="4738" h="3206" extrusionOk="0">
                  <a:moveTo>
                    <a:pt x="4632" y="1"/>
                  </a:moveTo>
                  <a:cubicBezTo>
                    <a:pt x="4611" y="1"/>
                    <a:pt x="4590" y="9"/>
                    <a:pt x="4571" y="28"/>
                  </a:cubicBezTo>
                  <a:lnTo>
                    <a:pt x="201" y="2529"/>
                  </a:lnTo>
                  <a:cubicBezTo>
                    <a:pt x="101" y="2596"/>
                    <a:pt x="1" y="2696"/>
                    <a:pt x="1" y="2830"/>
                  </a:cubicBezTo>
                  <a:lnTo>
                    <a:pt x="1" y="3063"/>
                  </a:lnTo>
                  <a:cubicBezTo>
                    <a:pt x="1" y="3146"/>
                    <a:pt x="91" y="3205"/>
                    <a:pt x="160" y="3205"/>
                  </a:cubicBezTo>
                  <a:cubicBezTo>
                    <a:pt x="175" y="3205"/>
                    <a:pt x="189" y="3203"/>
                    <a:pt x="201" y="3197"/>
                  </a:cubicBezTo>
                  <a:lnTo>
                    <a:pt x="4571" y="695"/>
                  </a:lnTo>
                  <a:cubicBezTo>
                    <a:pt x="4671" y="628"/>
                    <a:pt x="4738" y="495"/>
                    <a:pt x="4738" y="361"/>
                  </a:cubicBezTo>
                  <a:lnTo>
                    <a:pt x="4738" y="128"/>
                  </a:lnTo>
                  <a:cubicBezTo>
                    <a:pt x="4738" y="56"/>
                    <a:pt x="4686" y="1"/>
                    <a:pt x="4632"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243;p61">
              <a:extLst>
                <a:ext uri="{FF2B5EF4-FFF2-40B4-BE49-F238E27FC236}">
                  <a16:creationId xmlns:a16="http://schemas.microsoft.com/office/drawing/2014/main" id="{DE8A7765-7BC0-40FB-B70D-3097AC2BD6A5}"/>
                </a:ext>
              </a:extLst>
            </p:cNvPr>
            <p:cNvSpPr/>
            <p:nvPr/>
          </p:nvSpPr>
          <p:spPr>
            <a:xfrm>
              <a:off x="2586175" y="2626025"/>
              <a:ext cx="313600" cy="321200"/>
            </a:xfrm>
            <a:custGeom>
              <a:avLst/>
              <a:gdLst/>
              <a:ahLst/>
              <a:cxnLst/>
              <a:rect l="l" t="t" r="r" b="b"/>
              <a:pathLst>
                <a:path w="12544" h="12848" extrusionOk="0">
                  <a:moveTo>
                    <a:pt x="9051" y="0"/>
                  </a:moveTo>
                  <a:cubicBezTo>
                    <a:pt x="7179" y="0"/>
                    <a:pt x="4759" y="1475"/>
                    <a:pt x="2936" y="3922"/>
                  </a:cubicBezTo>
                  <a:cubicBezTo>
                    <a:pt x="501" y="7191"/>
                    <a:pt x="1" y="10960"/>
                    <a:pt x="1836" y="12328"/>
                  </a:cubicBezTo>
                  <a:cubicBezTo>
                    <a:pt x="2305" y="12680"/>
                    <a:pt x="2877" y="12847"/>
                    <a:pt x="3507" y="12847"/>
                  </a:cubicBezTo>
                  <a:cubicBezTo>
                    <a:pt x="5384" y="12847"/>
                    <a:pt x="7785" y="11372"/>
                    <a:pt x="9608" y="8925"/>
                  </a:cubicBezTo>
                  <a:cubicBezTo>
                    <a:pt x="12076" y="5656"/>
                    <a:pt x="12543" y="1887"/>
                    <a:pt x="10709" y="519"/>
                  </a:cubicBezTo>
                  <a:cubicBezTo>
                    <a:pt x="10247" y="167"/>
                    <a:pt x="9680" y="0"/>
                    <a:pt x="9051" y="0"/>
                  </a:cubicBez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244;p61">
              <a:extLst>
                <a:ext uri="{FF2B5EF4-FFF2-40B4-BE49-F238E27FC236}">
                  <a16:creationId xmlns:a16="http://schemas.microsoft.com/office/drawing/2014/main" id="{66BB1CED-CEBE-42BA-AB3C-1D991AD03878}"/>
                </a:ext>
              </a:extLst>
            </p:cNvPr>
            <p:cNvSpPr/>
            <p:nvPr/>
          </p:nvSpPr>
          <p:spPr>
            <a:xfrm>
              <a:off x="2586175" y="2626025"/>
              <a:ext cx="313600" cy="321200"/>
            </a:xfrm>
            <a:custGeom>
              <a:avLst/>
              <a:gdLst/>
              <a:ahLst/>
              <a:cxnLst/>
              <a:rect l="l" t="t" r="r" b="b"/>
              <a:pathLst>
                <a:path w="12544" h="12848" extrusionOk="0">
                  <a:moveTo>
                    <a:pt x="9051" y="0"/>
                  </a:moveTo>
                  <a:cubicBezTo>
                    <a:pt x="7179" y="0"/>
                    <a:pt x="4759" y="1475"/>
                    <a:pt x="2936" y="3922"/>
                  </a:cubicBezTo>
                  <a:cubicBezTo>
                    <a:pt x="501" y="7191"/>
                    <a:pt x="1" y="10960"/>
                    <a:pt x="1836" y="12328"/>
                  </a:cubicBezTo>
                  <a:cubicBezTo>
                    <a:pt x="2305" y="12680"/>
                    <a:pt x="2877" y="12847"/>
                    <a:pt x="3507" y="12847"/>
                  </a:cubicBezTo>
                  <a:cubicBezTo>
                    <a:pt x="5384" y="12847"/>
                    <a:pt x="7785" y="11372"/>
                    <a:pt x="9608" y="8925"/>
                  </a:cubicBezTo>
                  <a:cubicBezTo>
                    <a:pt x="12076" y="5656"/>
                    <a:pt x="12543" y="1887"/>
                    <a:pt x="10709" y="519"/>
                  </a:cubicBezTo>
                  <a:cubicBezTo>
                    <a:pt x="10247" y="167"/>
                    <a:pt x="9680" y="0"/>
                    <a:pt x="90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245;p61">
              <a:extLst>
                <a:ext uri="{FF2B5EF4-FFF2-40B4-BE49-F238E27FC236}">
                  <a16:creationId xmlns:a16="http://schemas.microsoft.com/office/drawing/2014/main" id="{8BDEDFF6-28F0-4669-B01F-A01D462CEE0F}"/>
                </a:ext>
              </a:extLst>
            </p:cNvPr>
            <p:cNvSpPr/>
            <p:nvPr/>
          </p:nvSpPr>
          <p:spPr>
            <a:xfrm>
              <a:off x="2600350" y="2626500"/>
              <a:ext cx="285250" cy="328575"/>
            </a:xfrm>
            <a:custGeom>
              <a:avLst/>
              <a:gdLst/>
              <a:ahLst/>
              <a:cxnLst/>
              <a:rect l="l" t="t" r="r" b="b"/>
              <a:pathLst>
                <a:path w="11410" h="13143" extrusionOk="0">
                  <a:moveTo>
                    <a:pt x="8474" y="300"/>
                  </a:moveTo>
                  <a:cubicBezTo>
                    <a:pt x="8941" y="300"/>
                    <a:pt x="9408" y="400"/>
                    <a:pt x="9808" y="634"/>
                  </a:cubicBezTo>
                  <a:cubicBezTo>
                    <a:pt x="10642" y="1101"/>
                    <a:pt x="11109" y="2068"/>
                    <a:pt x="11109" y="3369"/>
                  </a:cubicBezTo>
                  <a:cubicBezTo>
                    <a:pt x="11109" y="6371"/>
                    <a:pt x="8640" y="10241"/>
                    <a:pt x="5605" y="11975"/>
                  </a:cubicBezTo>
                  <a:cubicBezTo>
                    <a:pt x="4671" y="12544"/>
                    <a:pt x="3749" y="12828"/>
                    <a:pt x="2945" y="12828"/>
                  </a:cubicBezTo>
                  <a:cubicBezTo>
                    <a:pt x="2429" y="12828"/>
                    <a:pt x="1960" y="12711"/>
                    <a:pt x="1569" y="12476"/>
                  </a:cubicBezTo>
                  <a:cubicBezTo>
                    <a:pt x="735" y="12009"/>
                    <a:pt x="301" y="11041"/>
                    <a:pt x="301" y="9774"/>
                  </a:cubicBezTo>
                  <a:cubicBezTo>
                    <a:pt x="301" y="6772"/>
                    <a:pt x="2770" y="2902"/>
                    <a:pt x="5772" y="1134"/>
                  </a:cubicBezTo>
                  <a:cubicBezTo>
                    <a:pt x="6572" y="634"/>
                    <a:pt x="7506" y="334"/>
                    <a:pt x="8474" y="300"/>
                  </a:cubicBezTo>
                  <a:close/>
                  <a:moveTo>
                    <a:pt x="8488" y="0"/>
                  </a:moveTo>
                  <a:cubicBezTo>
                    <a:pt x="7618" y="0"/>
                    <a:pt x="6624" y="297"/>
                    <a:pt x="5605" y="867"/>
                  </a:cubicBezTo>
                  <a:cubicBezTo>
                    <a:pt x="2503" y="2702"/>
                    <a:pt x="1" y="6671"/>
                    <a:pt x="1" y="9774"/>
                  </a:cubicBezTo>
                  <a:cubicBezTo>
                    <a:pt x="1" y="11175"/>
                    <a:pt x="501" y="12242"/>
                    <a:pt x="1402" y="12776"/>
                  </a:cubicBezTo>
                  <a:cubicBezTo>
                    <a:pt x="1869" y="13009"/>
                    <a:pt x="2403" y="13143"/>
                    <a:pt x="2903" y="13143"/>
                  </a:cubicBezTo>
                  <a:cubicBezTo>
                    <a:pt x="3937" y="13109"/>
                    <a:pt x="4904" y="12809"/>
                    <a:pt x="5772" y="12276"/>
                  </a:cubicBezTo>
                  <a:cubicBezTo>
                    <a:pt x="8874" y="10441"/>
                    <a:pt x="11409" y="6471"/>
                    <a:pt x="11409" y="3369"/>
                  </a:cubicBezTo>
                  <a:cubicBezTo>
                    <a:pt x="11409" y="1968"/>
                    <a:pt x="10909" y="901"/>
                    <a:pt x="9975" y="367"/>
                  </a:cubicBezTo>
                  <a:cubicBezTo>
                    <a:pt x="9546" y="120"/>
                    <a:pt x="9042" y="0"/>
                    <a:pt x="8488" y="0"/>
                  </a:cubicBezTo>
                  <a:close/>
                </a:path>
              </a:pathLst>
            </a:custGeom>
            <a:solidFill>
              <a:srgbClr val="374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246;p61">
              <a:extLst>
                <a:ext uri="{FF2B5EF4-FFF2-40B4-BE49-F238E27FC236}">
                  <a16:creationId xmlns:a16="http://schemas.microsoft.com/office/drawing/2014/main" id="{6425CA42-B483-434C-8312-045A906D681C}"/>
                </a:ext>
              </a:extLst>
            </p:cNvPr>
            <p:cNvSpPr/>
            <p:nvPr/>
          </p:nvSpPr>
          <p:spPr>
            <a:xfrm>
              <a:off x="2803850" y="2810875"/>
              <a:ext cx="60900" cy="70325"/>
            </a:xfrm>
            <a:custGeom>
              <a:avLst/>
              <a:gdLst/>
              <a:ahLst/>
              <a:cxnLst/>
              <a:rect l="l" t="t" r="r" b="b"/>
              <a:pathLst>
                <a:path w="2436" h="2813" extrusionOk="0">
                  <a:moveTo>
                    <a:pt x="1832" y="1"/>
                  </a:moveTo>
                  <a:cubicBezTo>
                    <a:pt x="1649" y="1"/>
                    <a:pt x="1434" y="64"/>
                    <a:pt x="1201" y="197"/>
                  </a:cubicBezTo>
                  <a:cubicBezTo>
                    <a:pt x="534" y="597"/>
                    <a:pt x="67" y="1298"/>
                    <a:pt x="0" y="2099"/>
                  </a:cubicBezTo>
                  <a:cubicBezTo>
                    <a:pt x="0" y="2568"/>
                    <a:pt x="240" y="2813"/>
                    <a:pt x="599" y="2813"/>
                  </a:cubicBezTo>
                  <a:cubicBezTo>
                    <a:pt x="775" y="2813"/>
                    <a:pt x="981" y="2753"/>
                    <a:pt x="1201" y="2632"/>
                  </a:cubicBezTo>
                  <a:cubicBezTo>
                    <a:pt x="1901" y="2199"/>
                    <a:pt x="2335" y="1498"/>
                    <a:pt x="2435" y="698"/>
                  </a:cubicBezTo>
                  <a:cubicBezTo>
                    <a:pt x="2435" y="253"/>
                    <a:pt x="2198" y="1"/>
                    <a:pt x="1832" y="1"/>
                  </a:cubicBez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247;p61">
              <a:extLst>
                <a:ext uri="{FF2B5EF4-FFF2-40B4-BE49-F238E27FC236}">
                  <a16:creationId xmlns:a16="http://schemas.microsoft.com/office/drawing/2014/main" id="{A85C0C55-C8A6-49DD-9376-154E9BEDDC5D}"/>
                </a:ext>
              </a:extLst>
            </p:cNvPr>
            <p:cNvSpPr/>
            <p:nvPr/>
          </p:nvSpPr>
          <p:spPr>
            <a:xfrm>
              <a:off x="2572000" y="1807425"/>
              <a:ext cx="551250" cy="563100"/>
            </a:xfrm>
            <a:custGeom>
              <a:avLst/>
              <a:gdLst/>
              <a:ahLst/>
              <a:cxnLst/>
              <a:rect l="l" t="t" r="r" b="b"/>
              <a:pathLst>
                <a:path w="22050" h="22524" extrusionOk="0">
                  <a:moveTo>
                    <a:pt x="15890" y="0"/>
                  </a:moveTo>
                  <a:cubicBezTo>
                    <a:pt x="12611" y="0"/>
                    <a:pt x="8388" y="2556"/>
                    <a:pt x="5171" y="6845"/>
                  </a:cubicBezTo>
                  <a:cubicBezTo>
                    <a:pt x="868" y="12582"/>
                    <a:pt x="1" y="19187"/>
                    <a:pt x="3236" y="21622"/>
                  </a:cubicBezTo>
                  <a:cubicBezTo>
                    <a:pt x="4050" y="22234"/>
                    <a:pt x="5044" y="22523"/>
                    <a:pt x="6146" y="22523"/>
                  </a:cubicBezTo>
                  <a:cubicBezTo>
                    <a:pt x="9427" y="22523"/>
                    <a:pt x="13658" y="19954"/>
                    <a:pt x="16880" y="15684"/>
                  </a:cubicBezTo>
                  <a:cubicBezTo>
                    <a:pt x="21216" y="9947"/>
                    <a:pt x="22050" y="3342"/>
                    <a:pt x="18814" y="907"/>
                  </a:cubicBezTo>
                  <a:cubicBezTo>
                    <a:pt x="17997" y="292"/>
                    <a:pt x="16997" y="0"/>
                    <a:pt x="15890" y="0"/>
                  </a:cubicBez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248;p61">
              <a:extLst>
                <a:ext uri="{FF2B5EF4-FFF2-40B4-BE49-F238E27FC236}">
                  <a16:creationId xmlns:a16="http://schemas.microsoft.com/office/drawing/2014/main" id="{9DFDDF1C-1E92-4472-8404-4BEAE0704A43}"/>
                </a:ext>
              </a:extLst>
            </p:cNvPr>
            <p:cNvSpPr/>
            <p:nvPr/>
          </p:nvSpPr>
          <p:spPr>
            <a:xfrm>
              <a:off x="2572000" y="1807425"/>
              <a:ext cx="551250" cy="563100"/>
            </a:xfrm>
            <a:custGeom>
              <a:avLst/>
              <a:gdLst/>
              <a:ahLst/>
              <a:cxnLst/>
              <a:rect l="l" t="t" r="r" b="b"/>
              <a:pathLst>
                <a:path w="22050" h="22524" extrusionOk="0">
                  <a:moveTo>
                    <a:pt x="15890" y="0"/>
                  </a:moveTo>
                  <a:cubicBezTo>
                    <a:pt x="12611" y="0"/>
                    <a:pt x="8388" y="2556"/>
                    <a:pt x="5171" y="6845"/>
                  </a:cubicBezTo>
                  <a:cubicBezTo>
                    <a:pt x="868" y="12582"/>
                    <a:pt x="1" y="19187"/>
                    <a:pt x="3236" y="21622"/>
                  </a:cubicBezTo>
                  <a:cubicBezTo>
                    <a:pt x="4050" y="22234"/>
                    <a:pt x="5044" y="22523"/>
                    <a:pt x="6146" y="22523"/>
                  </a:cubicBezTo>
                  <a:cubicBezTo>
                    <a:pt x="9427" y="22523"/>
                    <a:pt x="13658" y="19954"/>
                    <a:pt x="16880" y="15684"/>
                  </a:cubicBezTo>
                  <a:cubicBezTo>
                    <a:pt x="21216" y="9947"/>
                    <a:pt x="22050" y="3342"/>
                    <a:pt x="18814" y="907"/>
                  </a:cubicBezTo>
                  <a:cubicBezTo>
                    <a:pt x="17997" y="292"/>
                    <a:pt x="16997" y="0"/>
                    <a:pt x="1589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2249;p61">
              <a:extLst>
                <a:ext uri="{FF2B5EF4-FFF2-40B4-BE49-F238E27FC236}">
                  <a16:creationId xmlns:a16="http://schemas.microsoft.com/office/drawing/2014/main" id="{AB635B64-3350-4928-ADAB-75EE1E4D0912}"/>
                </a:ext>
              </a:extLst>
            </p:cNvPr>
            <p:cNvSpPr/>
            <p:nvPr/>
          </p:nvSpPr>
          <p:spPr>
            <a:xfrm>
              <a:off x="2705425" y="2156150"/>
              <a:ext cx="269400" cy="213525"/>
            </a:xfrm>
            <a:custGeom>
              <a:avLst/>
              <a:gdLst/>
              <a:ahLst/>
              <a:cxnLst/>
              <a:rect l="l" t="t" r="r" b="b"/>
              <a:pathLst>
                <a:path w="10776" h="8541" extrusionOk="0">
                  <a:moveTo>
                    <a:pt x="7940" y="1"/>
                  </a:moveTo>
                  <a:lnTo>
                    <a:pt x="6539" y="301"/>
                  </a:lnTo>
                  <a:lnTo>
                    <a:pt x="3303" y="901"/>
                  </a:lnTo>
                  <a:lnTo>
                    <a:pt x="1769" y="1335"/>
                  </a:lnTo>
                  <a:cubicBezTo>
                    <a:pt x="1" y="2736"/>
                    <a:pt x="1369" y="7773"/>
                    <a:pt x="1602" y="8540"/>
                  </a:cubicBezTo>
                  <a:cubicBezTo>
                    <a:pt x="3036" y="8340"/>
                    <a:pt x="4437" y="7840"/>
                    <a:pt x="5705" y="7072"/>
                  </a:cubicBezTo>
                  <a:cubicBezTo>
                    <a:pt x="7606" y="5905"/>
                    <a:pt x="9341" y="4437"/>
                    <a:pt x="10775" y="2703"/>
                  </a:cubicBezTo>
                  <a:cubicBezTo>
                    <a:pt x="9975" y="1368"/>
                    <a:pt x="7940" y="1"/>
                    <a:pt x="7940" y="1"/>
                  </a:cubicBez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2250;p61">
              <a:extLst>
                <a:ext uri="{FF2B5EF4-FFF2-40B4-BE49-F238E27FC236}">
                  <a16:creationId xmlns:a16="http://schemas.microsoft.com/office/drawing/2014/main" id="{BD49C4C8-9DCC-44FF-A1D3-D8220F3C8A96}"/>
                </a:ext>
              </a:extLst>
            </p:cNvPr>
            <p:cNvSpPr/>
            <p:nvPr/>
          </p:nvSpPr>
          <p:spPr>
            <a:xfrm>
              <a:off x="2705425" y="2156150"/>
              <a:ext cx="269400" cy="213525"/>
            </a:xfrm>
            <a:custGeom>
              <a:avLst/>
              <a:gdLst/>
              <a:ahLst/>
              <a:cxnLst/>
              <a:rect l="l" t="t" r="r" b="b"/>
              <a:pathLst>
                <a:path w="10776" h="8541" extrusionOk="0">
                  <a:moveTo>
                    <a:pt x="7940" y="1"/>
                  </a:moveTo>
                  <a:lnTo>
                    <a:pt x="6539" y="301"/>
                  </a:lnTo>
                  <a:lnTo>
                    <a:pt x="3303" y="901"/>
                  </a:lnTo>
                  <a:lnTo>
                    <a:pt x="1769" y="1335"/>
                  </a:lnTo>
                  <a:cubicBezTo>
                    <a:pt x="1" y="2736"/>
                    <a:pt x="1369" y="7773"/>
                    <a:pt x="1602" y="8540"/>
                  </a:cubicBezTo>
                  <a:cubicBezTo>
                    <a:pt x="3036" y="8340"/>
                    <a:pt x="4437" y="7840"/>
                    <a:pt x="5705" y="7072"/>
                  </a:cubicBezTo>
                  <a:cubicBezTo>
                    <a:pt x="7606" y="5905"/>
                    <a:pt x="9341" y="4437"/>
                    <a:pt x="10775" y="2703"/>
                  </a:cubicBezTo>
                  <a:cubicBezTo>
                    <a:pt x="9975" y="1368"/>
                    <a:pt x="7940" y="1"/>
                    <a:pt x="794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2251;p61">
              <a:extLst>
                <a:ext uri="{FF2B5EF4-FFF2-40B4-BE49-F238E27FC236}">
                  <a16:creationId xmlns:a16="http://schemas.microsoft.com/office/drawing/2014/main" id="{BE5D5A79-C791-4DAE-91DF-C400E211FC6C}"/>
                </a:ext>
              </a:extLst>
            </p:cNvPr>
            <p:cNvSpPr/>
            <p:nvPr/>
          </p:nvSpPr>
          <p:spPr>
            <a:xfrm>
              <a:off x="2788000" y="2088600"/>
              <a:ext cx="116775" cy="131875"/>
            </a:xfrm>
            <a:custGeom>
              <a:avLst/>
              <a:gdLst/>
              <a:ahLst/>
              <a:cxnLst/>
              <a:rect l="l" t="t" r="r" b="b"/>
              <a:pathLst>
                <a:path w="4671" h="5275" extrusionOk="0">
                  <a:moveTo>
                    <a:pt x="34" y="1"/>
                  </a:moveTo>
                  <a:lnTo>
                    <a:pt x="0" y="2236"/>
                  </a:lnTo>
                  <a:lnTo>
                    <a:pt x="0" y="3637"/>
                  </a:lnTo>
                  <a:cubicBezTo>
                    <a:pt x="534" y="4370"/>
                    <a:pt x="1335" y="4904"/>
                    <a:pt x="2235" y="5104"/>
                  </a:cubicBezTo>
                  <a:cubicBezTo>
                    <a:pt x="2649" y="5225"/>
                    <a:pt x="3009" y="5274"/>
                    <a:pt x="3316" y="5274"/>
                  </a:cubicBezTo>
                  <a:cubicBezTo>
                    <a:pt x="4197" y="5274"/>
                    <a:pt x="4637" y="4867"/>
                    <a:pt x="4637" y="4571"/>
                  </a:cubicBezTo>
                  <a:cubicBezTo>
                    <a:pt x="4670" y="4170"/>
                    <a:pt x="3803" y="3336"/>
                    <a:pt x="3236" y="3003"/>
                  </a:cubicBezTo>
                  <a:lnTo>
                    <a:pt x="3236" y="735"/>
                  </a:lnTo>
                  <a:lnTo>
                    <a:pt x="34" y="1"/>
                  </a:lnTo>
                  <a:close/>
                </a:path>
              </a:pathLst>
            </a:custGeom>
            <a:solidFill>
              <a:srgbClr val="FFA8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2252;p61">
              <a:extLst>
                <a:ext uri="{FF2B5EF4-FFF2-40B4-BE49-F238E27FC236}">
                  <a16:creationId xmlns:a16="http://schemas.microsoft.com/office/drawing/2014/main" id="{4533F5BB-DAFA-4E11-BE5A-5A0CE401735D}"/>
                </a:ext>
              </a:extLst>
            </p:cNvPr>
            <p:cNvSpPr/>
            <p:nvPr/>
          </p:nvSpPr>
          <p:spPr>
            <a:xfrm>
              <a:off x="2799675" y="2099450"/>
              <a:ext cx="69225" cy="47550"/>
            </a:xfrm>
            <a:custGeom>
              <a:avLst/>
              <a:gdLst/>
              <a:ahLst/>
              <a:cxnLst/>
              <a:rect l="l" t="t" r="r" b="b"/>
              <a:pathLst>
                <a:path w="2769" h="1902" extrusionOk="0">
                  <a:moveTo>
                    <a:pt x="0" y="0"/>
                  </a:moveTo>
                  <a:lnTo>
                    <a:pt x="0" y="0"/>
                  </a:lnTo>
                  <a:cubicBezTo>
                    <a:pt x="100" y="467"/>
                    <a:pt x="367" y="834"/>
                    <a:pt x="768" y="1101"/>
                  </a:cubicBezTo>
                  <a:cubicBezTo>
                    <a:pt x="1401" y="1468"/>
                    <a:pt x="2068" y="1702"/>
                    <a:pt x="2769" y="1902"/>
                  </a:cubicBezTo>
                  <a:lnTo>
                    <a:pt x="2769" y="834"/>
                  </a:lnTo>
                  <a:lnTo>
                    <a:pt x="0" y="0"/>
                  </a:lnTo>
                  <a:close/>
                </a:path>
              </a:pathLst>
            </a:custGeom>
            <a:solidFill>
              <a:srgbClr val="F28F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2253;p61">
              <a:extLst>
                <a:ext uri="{FF2B5EF4-FFF2-40B4-BE49-F238E27FC236}">
                  <a16:creationId xmlns:a16="http://schemas.microsoft.com/office/drawing/2014/main" id="{A8746858-622E-44A9-B797-4FBC4AB5C643}"/>
                </a:ext>
              </a:extLst>
            </p:cNvPr>
            <p:cNvSpPr/>
            <p:nvPr/>
          </p:nvSpPr>
          <p:spPr>
            <a:xfrm>
              <a:off x="2733800" y="1941000"/>
              <a:ext cx="225175" cy="197325"/>
            </a:xfrm>
            <a:custGeom>
              <a:avLst/>
              <a:gdLst/>
              <a:ahLst/>
              <a:cxnLst/>
              <a:rect l="l" t="t" r="r" b="b"/>
              <a:pathLst>
                <a:path w="9007" h="7893" extrusionOk="0">
                  <a:moveTo>
                    <a:pt x="7906" y="0"/>
                  </a:moveTo>
                  <a:cubicBezTo>
                    <a:pt x="7872" y="0"/>
                    <a:pt x="5271" y="534"/>
                    <a:pt x="5271" y="534"/>
                  </a:cubicBezTo>
                  <a:lnTo>
                    <a:pt x="234" y="2302"/>
                  </a:lnTo>
                  <a:cubicBezTo>
                    <a:pt x="234" y="2302"/>
                    <a:pt x="0" y="4604"/>
                    <a:pt x="334" y="5238"/>
                  </a:cubicBezTo>
                  <a:cubicBezTo>
                    <a:pt x="634" y="5705"/>
                    <a:pt x="1001" y="6105"/>
                    <a:pt x="1468" y="6405"/>
                  </a:cubicBezTo>
                  <a:lnTo>
                    <a:pt x="2202" y="5905"/>
                  </a:lnTo>
                  <a:cubicBezTo>
                    <a:pt x="2402" y="6038"/>
                    <a:pt x="2569" y="6238"/>
                    <a:pt x="2702" y="6472"/>
                  </a:cubicBezTo>
                  <a:cubicBezTo>
                    <a:pt x="2969" y="6872"/>
                    <a:pt x="3369" y="7206"/>
                    <a:pt x="3836" y="7339"/>
                  </a:cubicBezTo>
                  <a:cubicBezTo>
                    <a:pt x="4703" y="7606"/>
                    <a:pt x="5571" y="7773"/>
                    <a:pt x="6471" y="7873"/>
                  </a:cubicBezTo>
                  <a:cubicBezTo>
                    <a:pt x="6582" y="7886"/>
                    <a:pt x="6687" y="7893"/>
                    <a:pt x="6786" y="7893"/>
                  </a:cubicBezTo>
                  <a:cubicBezTo>
                    <a:pt x="7671" y="7893"/>
                    <a:pt x="8106" y="7362"/>
                    <a:pt x="8406" y="6372"/>
                  </a:cubicBezTo>
                  <a:cubicBezTo>
                    <a:pt x="8606" y="5371"/>
                    <a:pt x="8673" y="4337"/>
                    <a:pt x="8606" y="3336"/>
                  </a:cubicBezTo>
                  <a:cubicBezTo>
                    <a:pt x="8606" y="3336"/>
                    <a:pt x="8873" y="1802"/>
                    <a:pt x="8940" y="1668"/>
                  </a:cubicBezTo>
                  <a:cubicBezTo>
                    <a:pt x="9007" y="1535"/>
                    <a:pt x="8673" y="934"/>
                    <a:pt x="8540" y="601"/>
                  </a:cubicBezTo>
                  <a:cubicBezTo>
                    <a:pt x="8406" y="334"/>
                    <a:pt x="8173" y="134"/>
                    <a:pt x="7906" y="0"/>
                  </a:cubicBezTo>
                  <a:close/>
                </a:path>
              </a:pathLst>
            </a:custGeom>
            <a:solidFill>
              <a:srgbClr val="FFA8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2254;p61">
              <a:extLst>
                <a:ext uri="{FF2B5EF4-FFF2-40B4-BE49-F238E27FC236}">
                  <a16:creationId xmlns:a16="http://schemas.microsoft.com/office/drawing/2014/main" id="{57E1B6B5-AF42-4D70-8E46-B23F7A3F6333}"/>
                </a:ext>
              </a:extLst>
            </p:cNvPr>
            <p:cNvSpPr/>
            <p:nvPr/>
          </p:nvSpPr>
          <p:spPr>
            <a:xfrm>
              <a:off x="2862225" y="2036075"/>
              <a:ext cx="16700" cy="14400"/>
            </a:xfrm>
            <a:custGeom>
              <a:avLst/>
              <a:gdLst/>
              <a:ahLst/>
              <a:cxnLst/>
              <a:rect l="l" t="t" r="r" b="b"/>
              <a:pathLst>
                <a:path w="668" h="576" extrusionOk="0">
                  <a:moveTo>
                    <a:pt x="400" y="0"/>
                  </a:moveTo>
                  <a:cubicBezTo>
                    <a:pt x="134" y="0"/>
                    <a:pt x="0" y="334"/>
                    <a:pt x="167" y="501"/>
                  </a:cubicBezTo>
                  <a:cubicBezTo>
                    <a:pt x="229" y="552"/>
                    <a:pt x="300" y="575"/>
                    <a:pt x="370" y="575"/>
                  </a:cubicBezTo>
                  <a:cubicBezTo>
                    <a:pt x="524" y="575"/>
                    <a:pt x="667" y="462"/>
                    <a:pt x="667" y="300"/>
                  </a:cubicBezTo>
                  <a:cubicBezTo>
                    <a:pt x="667" y="134"/>
                    <a:pt x="534" y="0"/>
                    <a:pt x="400"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2255;p61">
              <a:extLst>
                <a:ext uri="{FF2B5EF4-FFF2-40B4-BE49-F238E27FC236}">
                  <a16:creationId xmlns:a16="http://schemas.microsoft.com/office/drawing/2014/main" id="{53A25E81-653B-4DE5-B86C-D9DCDF8B8F64}"/>
                </a:ext>
              </a:extLst>
            </p:cNvPr>
            <p:cNvSpPr/>
            <p:nvPr/>
          </p:nvSpPr>
          <p:spPr>
            <a:xfrm>
              <a:off x="2920600" y="2031075"/>
              <a:ext cx="16700" cy="14375"/>
            </a:xfrm>
            <a:custGeom>
              <a:avLst/>
              <a:gdLst/>
              <a:ahLst/>
              <a:cxnLst/>
              <a:rect l="l" t="t" r="r" b="b"/>
              <a:pathLst>
                <a:path w="668" h="575" extrusionOk="0">
                  <a:moveTo>
                    <a:pt x="367" y="0"/>
                  </a:moveTo>
                  <a:cubicBezTo>
                    <a:pt x="134" y="0"/>
                    <a:pt x="0" y="300"/>
                    <a:pt x="167" y="500"/>
                  </a:cubicBezTo>
                  <a:cubicBezTo>
                    <a:pt x="229" y="552"/>
                    <a:pt x="300" y="575"/>
                    <a:pt x="370" y="575"/>
                  </a:cubicBezTo>
                  <a:cubicBezTo>
                    <a:pt x="524" y="575"/>
                    <a:pt x="667" y="461"/>
                    <a:pt x="667" y="300"/>
                  </a:cubicBezTo>
                  <a:cubicBezTo>
                    <a:pt x="667" y="133"/>
                    <a:pt x="534" y="0"/>
                    <a:pt x="367"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2256;p61">
              <a:extLst>
                <a:ext uri="{FF2B5EF4-FFF2-40B4-BE49-F238E27FC236}">
                  <a16:creationId xmlns:a16="http://schemas.microsoft.com/office/drawing/2014/main" id="{FE013AAA-8155-4926-B9A4-7B37ADF70E95}"/>
                </a:ext>
              </a:extLst>
            </p:cNvPr>
            <p:cNvSpPr/>
            <p:nvPr/>
          </p:nvSpPr>
          <p:spPr>
            <a:xfrm>
              <a:off x="2923925" y="2005400"/>
              <a:ext cx="20875" cy="12350"/>
            </a:xfrm>
            <a:custGeom>
              <a:avLst/>
              <a:gdLst/>
              <a:ahLst/>
              <a:cxnLst/>
              <a:rect l="l" t="t" r="r" b="b"/>
              <a:pathLst>
                <a:path w="835" h="494" extrusionOk="0">
                  <a:moveTo>
                    <a:pt x="380" y="1"/>
                  </a:moveTo>
                  <a:cubicBezTo>
                    <a:pt x="235" y="1"/>
                    <a:pt x="99" y="69"/>
                    <a:pt x="1" y="193"/>
                  </a:cubicBezTo>
                  <a:lnTo>
                    <a:pt x="701" y="493"/>
                  </a:lnTo>
                  <a:cubicBezTo>
                    <a:pt x="701" y="493"/>
                    <a:pt x="834" y="160"/>
                    <a:pt x="534" y="26"/>
                  </a:cubicBezTo>
                  <a:cubicBezTo>
                    <a:pt x="483" y="9"/>
                    <a:pt x="431" y="1"/>
                    <a:pt x="380"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2257;p61">
              <a:extLst>
                <a:ext uri="{FF2B5EF4-FFF2-40B4-BE49-F238E27FC236}">
                  <a16:creationId xmlns:a16="http://schemas.microsoft.com/office/drawing/2014/main" id="{252CFC5E-37A7-4FEB-9C37-4FA56477298B}"/>
                </a:ext>
              </a:extLst>
            </p:cNvPr>
            <p:cNvSpPr/>
            <p:nvPr/>
          </p:nvSpPr>
          <p:spPr>
            <a:xfrm>
              <a:off x="2901400" y="2034400"/>
              <a:ext cx="28400" cy="45050"/>
            </a:xfrm>
            <a:custGeom>
              <a:avLst/>
              <a:gdLst/>
              <a:ahLst/>
              <a:cxnLst/>
              <a:rect l="l" t="t" r="r" b="b"/>
              <a:pathLst>
                <a:path w="1136" h="1802" extrusionOk="0">
                  <a:moveTo>
                    <a:pt x="1" y="0"/>
                  </a:moveTo>
                  <a:lnTo>
                    <a:pt x="234" y="1802"/>
                  </a:lnTo>
                  <a:lnTo>
                    <a:pt x="1135" y="1368"/>
                  </a:lnTo>
                  <a:lnTo>
                    <a:pt x="1" y="0"/>
                  </a:lnTo>
                  <a:close/>
                </a:path>
              </a:pathLst>
            </a:custGeom>
            <a:solidFill>
              <a:srgbClr val="F28F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2258;p61">
              <a:extLst>
                <a:ext uri="{FF2B5EF4-FFF2-40B4-BE49-F238E27FC236}">
                  <a16:creationId xmlns:a16="http://schemas.microsoft.com/office/drawing/2014/main" id="{4A74D882-8703-4A14-B177-8B3AFFB618C4}"/>
                </a:ext>
              </a:extLst>
            </p:cNvPr>
            <p:cNvSpPr/>
            <p:nvPr/>
          </p:nvSpPr>
          <p:spPr>
            <a:xfrm>
              <a:off x="2873050" y="2088600"/>
              <a:ext cx="30050" cy="19500"/>
            </a:xfrm>
            <a:custGeom>
              <a:avLst/>
              <a:gdLst/>
              <a:ahLst/>
              <a:cxnLst/>
              <a:rect l="l" t="t" r="r" b="b"/>
              <a:pathLst>
                <a:path w="1202" h="780" extrusionOk="0">
                  <a:moveTo>
                    <a:pt x="34" y="1"/>
                  </a:moveTo>
                  <a:cubicBezTo>
                    <a:pt x="1" y="67"/>
                    <a:pt x="1" y="134"/>
                    <a:pt x="34" y="234"/>
                  </a:cubicBezTo>
                  <a:cubicBezTo>
                    <a:pt x="64" y="559"/>
                    <a:pt x="355" y="779"/>
                    <a:pt x="675" y="779"/>
                  </a:cubicBezTo>
                  <a:cubicBezTo>
                    <a:pt x="717" y="779"/>
                    <a:pt x="759" y="776"/>
                    <a:pt x="801" y="768"/>
                  </a:cubicBezTo>
                  <a:cubicBezTo>
                    <a:pt x="835" y="768"/>
                    <a:pt x="835" y="768"/>
                    <a:pt x="868" y="735"/>
                  </a:cubicBezTo>
                  <a:cubicBezTo>
                    <a:pt x="1068" y="668"/>
                    <a:pt x="1202" y="468"/>
                    <a:pt x="1202" y="234"/>
                  </a:cubicBezTo>
                  <a:lnTo>
                    <a:pt x="34" y="1"/>
                  </a:lnTo>
                  <a:close/>
                </a:path>
              </a:pathLst>
            </a:custGeom>
            <a:solidFill>
              <a:srgbClr val="C87A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2259;p61">
              <a:extLst>
                <a:ext uri="{FF2B5EF4-FFF2-40B4-BE49-F238E27FC236}">
                  <a16:creationId xmlns:a16="http://schemas.microsoft.com/office/drawing/2014/main" id="{D40299D9-75C3-4186-911A-C07E43B76D8A}"/>
                </a:ext>
              </a:extLst>
            </p:cNvPr>
            <p:cNvSpPr/>
            <p:nvPr/>
          </p:nvSpPr>
          <p:spPr>
            <a:xfrm>
              <a:off x="2903900" y="2155325"/>
              <a:ext cx="95950" cy="89250"/>
            </a:xfrm>
            <a:custGeom>
              <a:avLst/>
              <a:gdLst/>
              <a:ahLst/>
              <a:cxnLst/>
              <a:rect l="l" t="t" r="r" b="b"/>
              <a:pathLst>
                <a:path w="3838" h="3570" extrusionOk="0">
                  <a:moveTo>
                    <a:pt x="554" y="0"/>
                  </a:moveTo>
                  <a:cubicBezTo>
                    <a:pt x="370" y="0"/>
                    <a:pt x="186" y="11"/>
                    <a:pt x="1" y="34"/>
                  </a:cubicBezTo>
                  <a:lnTo>
                    <a:pt x="2102" y="3569"/>
                  </a:lnTo>
                  <a:cubicBezTo>
                    <a:pt x="2703" y="2869"/>
                    <a:pt x="3303" y="2168"/>
                    <a:pt x="3837" y="1435"/>
                  </a:cubicBezTo>
                  <a:cubicBezTo>
                    <a:pt x="3604" y="1201"/>
                    <a:pt x="3370" y="1001"/>
                    <a:pt x="3103" y="801"/>
                  </a:cubicBezTo>
                  <a:cubicBezTo>
                    <a:pt x="2354" y="273"/>
                    <a:pt x="1466" y="0"/>
                    <a:pt x="554" y="0"/>
                  </a:cubicBezTo>
                  <a:close/>
                </a:path>
              </a:pathLst>
            </a:custGeom>
            <a:solidFill>
              <a:srgbClr val="FFA8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2260;p61">
              <a:extLst>
                <a:ext uri="{FF2B5EF4-FFF2-40B4-BE49-F238E27FC236}">
                  <a16:creationId xmlns:a16="http://schemas.microsoft.com/office/drawing/2014/main" id="{C0F5FC2B-2258-48DF-BF98-15B589D84F11}"/>
                </a:ext>
              </a:extLst>
            </p:cNvPr>
            <p:cNvSpPr/>
            <p:nvPr/>
          </p:nvSpPr>
          <p:spPr>
            <a:xfrm>
              <a:off x="2873900" y="2093625"/>
              <a:ext cx="19200" cy="14475"/>
            </a:xfrm>
            <a:custGeom>
              <a:avLst/>
              <a:gdLst/>
              <a:ahLst/>
              <a:cxnLst/>
              <a:rect l="l" t="t" r="r" b="b"/>
              <a:pathLst>
                <a:path w="768" h="579" extrusionOk="0">
                  <a:moveTo>
                    <a:pt x="196" y="1"/>
                  </a:moveTo>
                  <a:cubicBezTo>
                    <a:pt x="130" y="1"/>
                    <a:pt x="63" y="12"/>
                    <a:pt x="0" y="33"/>
                  </a:cubicBezTo>
                  <a:cubicBezTo>
                    <a:pt x="30" y="358"/>
                    <a:pt x="321" y="578"/>
                    <a:pt x="641" y="578"/>
                  </a:cubicBezTo>
                  <a:cubicBezTo>
                    <a:pt x="683" y="578"/>
                    <a:pt x="725" y="575"/>
                    <a:pt x="767" y="567"/>
                  </a:cubicBezTo>
                  <a:cubicBezTo>
                    <a:pt x="734" y="400"/>
                    <a:pt x="667" y="267"/>
                    <a:pt x="567" y="167"/>
                  </a:cubicBezTo>
                  <a:cubicBezTo>
                    <a:pt x="476" y="53"/>
                    <a:pt x="338" y="1"/>
                    <a:pt x="196" y="1"/>
                  </a:cubicBezTo>
                  <a:close/>
                </a:path>
              </a:pathLst>
            </a:custGeom>
            <a:solidFill>
              <a:srgbClr val="F28F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2261;p61">
              <a:extLst>
                <a:ext uri="{FF2B5EF4-FFF2-40B4-BE49-F238E27FC236}">
                  <a16:creationId xmlns:a16="http://schemas.microsoft.com/office/drawing/2014/main" id="{0A83E5B6-6748-4173-97C1-A89491E5F8FD}"/>
                </a:ext>
              </a:extLst>
            </p:cNvPr>
            <p:cNvSpPr/>
            <p:nvPr/>
          </p:nvSpPr>
          <p:spPr>
            <a:xfrm>
              <a:off x="2714600" y="1872525"/>
              <a:ext cx="267725" cy="271975"/>
            </a:xfrm>
            <a:custGeom>
              <a:avLst/>
              <a:gdLst/>
              <a:ahLst/>
              <a:cxnLst/>
              <a:rect l="l" t="t" r="r" b="b"/>
              <a:pathLst>
                <a:path w="10709" h="10879" extrusionOk="0">
                  <a:moveTo>
                    <a:pt x="8825" y="1"/>
                  </a:moveTo>
                  <a:cubicBezTo>
                    <a:pt x="7844" y="1"/>
                    <a:pt x="6839" y="838"/>
                    <a:pt x="6839" y="838"/>
                  </a:cubicBezTo>
                  <a:cubicBezTo>
                    <a:pt x="6839" y="838"/>
                    <a:pt x="5960" y="556"/>
                    <a:pt x="4961" y="556"/>
                  </a:cubicBezTo>
                  <a:cubicBezTo>
                    <a:pt x="4242" y="556"/>
                    <a:pt x="3461" y="702"/>
                    <a:pt x="2903" y="1205"/>
                  </a:cubicBezTo>
                  <a:cubicBezTo>
                    <a:pt x="1569" y="2439"/>
                    <a:pt x="1535" y="3340"/>
                    <a:pt x="1535" y="3340"/>
                  </a:cubicBezTo>
                  <a:cubicBezTo>
                    <a:pt x="601" y="3673"/>
                    <a:pt x="1" y="4607"/>
                    <a:pt x="134" y="5608"/>
                  </a:cubicBezTo>
                  <a:cubicBezTo>
                    <a:pt x="268" y="7409"/>
                    <a:pt x="1502" y="8710"/>
                    <a:pt x="1969" y="9378"/>
                  </a:cubicBezTo>
                  <a:cubicBezTo>
                    <a:pt x="2436" y="10078"/>
                    <a:pt x="2936" y="10879"/>
                    <a:pt x="2936" y="10879"/>
                  </a:cubicBezTo>
                  <a:lnTo>
                    <a:pt x="2970" y="8644"/>
                  </a:lnTo>
                  <a:lnTo>
                    <a:pt x="2970" y="8644"/>
                  </a:lnTo>
                  <a:cubicBezTo>
                    <a:pt x="2970" y="8644"/>
                    <a:pt x="2793" y="8768"/>
                    <a:pt x="2521" y="8768"/>
                  </a:cubicBezTo>
                  <a:cubicBezTo>
                    <a:pt x="2305" y="8768"/>
                    <a:pt x="2030" y="8690"/>
                    <a:pt x="1735" y="8410"/>
                  </a:cubicBezTo>
                  <a:cubicBezTo>
                    <a:pt x="1035" y="7743"/>
                    <a:pt x="1002" y="6742"/>
                    <a:pt x="1569" y="6275"/>
                  </a:cubicBezTo>
                  <a:cubicBezTo>
                    <a:pt x="1741" y="6137"/>
                    <a:pt x="1949" y="6071"/>
                    <a:pt x="2160" y="6071"/>
                  </a:cubicBezTo>
                  <a:cubicBezTo>
                    <a:pt x="2358" y="6071"/>
                    <a:pt x="2559" y="6129"/>
                    <a:pt x="2736" y="6242"/>
                  </a:cubicBezTo>
                  <a:cubicBezTo>
                    <a:pt x="2836" y="6342"/>
                    <a:pt x="2903" y="6475"/>
                    <a:pt x="2903" y="6609"/>
                  </a:cubicBezTo>
                  <a:lnTo>
                    <a:pt x="2970" y="7776"/>
                  </a:lnTo>
                  <a:cubicBezTo>
                    <a:pt x="3470" y="7710"/>
                    <a:pt x="3770" y="7276"/>
                    <a:pt x="3670" y="6809"/>
                  </a:cubicBezTo>
                  <a:cubicBezTo>
                    <a:pt x="3670" y="6809"/>
                    <a:pt x="7640" y="6442"/>
                    <a:pt x="8574" y="3206"/>
                  </a:cubicBezTo>
                  <a:cubicBezTo>
                    <a:pt x="8574" y="3206"/>
                    <a:pt x="9408" y="4074"/>
                    <a:pt x="9408" y="6075"/>
                  </a:cubicBezTo>
                  <a:cubicBezTo>
                    <a:pt x="10075" y="5642"/>
                    <a:pt x="10342" y="4774"/>
                    <a:pt x="10008" y="4040"/>
                  </a:cubicBezTo>
                  <a:cubicBezTo>
                    <a:pt x="10342" y="3907"/>
                    <a:pt x="10542" y="3507"/>
                    <a:pt x="10475" y="3140"/>
                  </a:cubicBezTo>
                  <a:cubicBezTo>
                    <a:pt x="10408" y="2773"/>
                    <a:pt x="10141" y="2473"/>
                    <a:pt x="9808" y="2406"/>
                  </a:cubicBezTo>
                  <a:cubicBezTo>
                    <a:pt x="9808" y="2406"/>
                    <a:pt x="10709" y="938"/>
                    <a:pt x="9574" y="204"/>
                  </a:cubicBezTo>
                  <a:cubicBezTo>
                    <a:pt x="9339" y="59"/>
                    <a:pt x="9083" y="1"/>
                    <a:pt x="8825"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2262;p61">
              <a:extLst>
                <a:ext uri="{FF2B5EF4-FFF2-40B4-BE49-F238E27FC236}">
                  <a16:creationId xmlns:a16="http://schemas.microsoft.com/office/drawing/2014/main" id="{6327E15A-31D3-444C-A8C7-F2C15C91045A}"/>
                </a:ext>
              </a:extLst>
            </p:cNvPr>
            <p:cNvSpPr/>
            <p:nvPr/>
          </p:nvSpPr>
          <p:spPr>
            <a:xfrm>
              <a:off x="2669800" y="2289425"/>
              <a:ext cx="378175" cy="248850"/>
            </a:xfrm>
            <a:custGeom>
              <a:avLst/>
              <a:gdLst/>
              <a:ahLst/>
              <a:cxnLst/>
              <a:rect l="l" t="t" r="r" b="b"/>
              <a:pathLst>
                <a:path w="15127" h="9954" extrusionOk="0">
                  <a:moveTo>
                    <a:pt x="14918" y="1"/>
                  </a:moveTo>
                  <a:cubicBezTo>
                    <a:pt x="14878" y="1"/>
                    <a:pt x="14838" y="13"/>
                    <a:pt x="14802" y="40"/>
                  </a:cubicBezTo>
                  <a:lnTo>
                    <a:pt x="325" y="8379"/>
                  </a:lnTo>
                  <a:cubicBezTo>
                    <a:pt x="125" y="8479"/>
                    <a:pt x="25" y="8680"/>
                    <a:pt x="25" y="8913"/>
                  </a:cubicBezTo>
                  <a:lnTo>
                    <a:pt x="25" y="9747"/>
                  </a:lnTo>
                  <a:cubicBezTo>
                    <a:pt x="1" y="9868"/>
                    <a:pt x="99" y="9954"/>
                    <a:pt x="206" y="9954"/>
                  </a:cubicBezTo>
                  <a:cubicBezTo>
                    <a:pt x="247" y="9954"/>
                    <a:pt x="288" y="9941"/>
                    <a:pt x="325" y="9914"/>
                  </a:cubicBezTo>
                  <a:lnTo>
                    <a:pt x="14802" y="1575"/>
                  </a:lnTo>
                  <a:cubicBezTo>
                    <a:pt x="15002" y="1474"/>
                    <a:pt x="15102" y="1274"/>
                    <a:pt x="15102" y="1041"/>
                  </a:cubicBezTo>
                  <a:lnTo>
                    <a:pt x="15102" y="240"/>
                  </a:lnTo>
                  <a:cubicBezTo>
                    <a:pt x="15127" y="94"/>
                    <a:pt x="15026" y="1"/>
                    <a:pt x="14918" y="1"/>
                  </a:cubicBezTo>
                  <a:close/>
                </a:path>
              </a:pathLst>
            </a:custGeom>
            <a:solidFill>
              <a:srgbClr val="374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2263;p61">
              <a:extLst>
                <a:ext uri="{FF2B5EF4-FFF2-40B4-BE49-F238E27FC236}">
                  <a16:creationId xmlns:a16="http://schemas.microsoft.com/office/drawing/2014/main" id="{93D29C67-7E8D-4378-94D0-02E9395C45F7}"/>
                </a:ext>
              </a:extLst>
            </p:cNvPr>
            <p:cNvSpPr/>
            <p:nvPr/>
          </p:nvSpPr>
          <p:spPr>
            <a:xfrm>
              <a:off x="2757150" y="2395625"/>
              <a:ext cx="203500" cy="133550"/>
            </a:xfrm>
            <a:custGeom>
              <a:avLst/>
              <a:gdLst/>
              <a:ahLst/>
              <a:cxnLst/>
              <a:rect l="l" t="t" r="r" b="b"/>
              <a:pathLst>
                <a:path w="8140" h="5342" extrusionOk="0">
                  <a:moveTo>
                    <a:pt x="8036" y="1"/>
                  </a:moveTo>
                  <a:cubicBezTo>
                    <a:pt x="8014" y="1"/>
                    <a:pt x="7992" y="9"/>
                    <a:pt x="7972" y="28"/>
                  </a:cubicBezTo>
                  <a:lnTo>
                    <a:pt x="167" y="4498"/>
                  </a:lnTo>
                  <a:cubicBezTo>
                    <a:pt x="67" y="4565"/>
                    <a:pt x="0" y="4665"/>
                    <a:pt x="0" y="4765"/>
                  </a:cubicBezTo>
                  <a:lnTo>
                    <a:pt x="0" y="5232"/>
                  </a:lnTo>
                  <a:cubicBezTo>
                    <a:pt x="0" y="5287"/>
                    <a:pt x="67" y="5341"/>
                    <a:pt x="128" y="5341"/>
                  </a:cubicBezTo>
                  <a:cubicBezTo>
                    <a:pt x="141" y="5341"/>
                    <a:pt x="155" y="5338"/>
                    <a:pt x="167" y="5332"/>
                  </a:cubicBezTo>
                  <a:lnTo>
                    <a:pt x="7972" y="829"/>
                  </a:lnTo>
                  <a:cubicBezTo>
                    <a:pt x="8073" y="762"/>
                    <a:pt x="8139" y="662"/>
                    <a:pt x="8139" y="562"/>
                  </a:cubicBezTo>
                  <a:lnTo>
                    <a:pt x="8139" y="95"/>
                  </a:lnTo>
                  <a:cubicBezTo>
                    <a:pt x="8139" y="48"/>
                    <a:pt x="8089" y="1"/>
                    <a:pt x="8036"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2264;p61">
              <a:extLst>
                <a:ext uri="{FF2B5EF4-FFF2-40B4-BE49-F238E27FC236}">
                  <a16:creationId xmlns:a16="http://schemas.microsoft.com/office/drawing/2014/main" id="{B0BC0E34-7C8A-4A0B-B884-4CCAEADC5087}"/>
                </a:ext>
              </a:extLst>
            </p:cNvPr>
            <p:cNvSpPr/>
            <p:nvPr/>
          </p:nvSpPr>
          <p:spPr>
            <a:xfrm>
              <a:off x="2943100" y="2081500"/>
              <a:ext cx="148475" cy="170975"/>
            </a:xfrm>
            <a:custGeom>
              <a:avLst/>
              <a:gdLst/>
              <a:ahLst/>
              <a:cxnLst/>
              <a:rect l="l" t="t" r="r" b="b"/>
              <a:pathLst>
                <a:path w="5939" h="6839" extrusionOk="0">
                  <a:moveTo>
                    <a:pt x="4444" y="0"/>
                  </a:moveTo>
                  <a:cubicBezTo>
                    <a:pt x="4009" y="0"/>
                    <a:pt x="3505" y="145"/>
                    <a:pt x="2970" y="451"/>
                  </a:cubicBezTo>
                  <a:cubicBezTo>
                    <a:pt x="1335" y="1385"/>
                    <a:pt x="1" y="3487"/>
                    <a:pt x="1" y="5121"/>
                  </a:cubicBezTo>
                  <a:cubicBezTo>
                    <a:pt x="1" y="6222"/>
                    <a:pt x="606" y="6839"/>
                    <a:pt x="1500" y="6839"/>
                  </a:cubicBezTo>
                  <a:cubicBezTo>
                    <a:pt x="1934" y="6839"/>
                    <a:pt x="2436" y="6694"/>
                    <a:pt x="2970" y="6389"/>
                  </a:cubicBezTo>
                  <a:cubicBezTo>
                    <a:pt x="4604" y="5422"/>
                    <a:pt x="5938" y="3320"/>
                    <a:pt x="5938" y="1686"/>
                  </a:cubicBezTo>
                  <a:cubicBezTo>
                    <a:pt x="5938" y="609"/>
                    <a:pt x="5335" y="0"/>
                    <a:pt x="4444" y="0"/>
                  </a:cubicBez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2265;p61">
              <a:extLst>
                <a:ext uri="{FF2B5EF4-FFF2-40B4-BE49-F238E27FC236}">
                  <a16:creationId xmlns:a16="http://schemas.microsoft.com/office/drawing/2014/main" id="{9A62BD35-69D0-4F88-A7C6-179EDE35D173}"/>
                </a:ext>
              </a:extLst>
            </p:cNvPr>
            <p:cNvSpPr/>
            <p:nvPr/>
          </p:nvSpPr>
          <p:spPr>
            <a:xfrm>
              <a:off x="2978125" y="2105500"/>
              <a:ext cx="85100" cy="114675"/>
            </a:xfrm>
            <a:custGeom>
              <a:avLst/>
              <a:gdLst/>
              <a:ahLst/>
              <a:cxnLst/>
              <a:rect l="l" t="t" r="r" b="b"/>
              <a:pathLst>
                <a:path w="3404" h="4587" extrusionOk="0">
                  <a:moveTo>
                    <a:pt x="2803" y="367"/>
                  </a:moveTo>
                  <a:cubicBezTo>
                    <a:pt x="2836" y="367"/>
                    <a:pt x="2869" y="375"/>
                    <a:pt x="2903" y="392"/>
                  </a:cubicBezTo>
                  <a:cubicBezTo>
                    <a:pt x="2970" y="425"/>
                    <a:pt x="3003" y="459"/>
                    <a:pt x="3036" y="526"/>
                  </a:cubicBezTo>
                  <a:cubicBezTo>
                    <a:pt x="3070" y="592"/>
                    <a:pt x="3103" y="692"/>
                    <a:pt x="3103" y="792"/>
                  </a:cubicBezTo>
                  <a:lnTo>
                    <a:pt x="3103" y="1493"/>
                  </a:lnTo>
                  <a:lnTo>
                    <a:pt x="3103" y="2193"/>
                  </a:lnTo>
                  <a:cubicBezTo>
                    <a:pt x="3070" y="2293"/>
                    <a:pt x="3070" y="2427"/>
                    <a:pt x="3036" y="2527"/>
                  </a:cubicBezTo>
                  <a:cubicBezTo>
                    <a:pt x="3003" y="2627"/>
                    <a:pt x="2970" y="2727"/>
                    <a:pt x="2903" y="2794"/>
                  </a:cubicBezTo>
                  <a:cubicBezTo>
                    <a:pt x="2836" y="2894"/>
                    <a:pt x="2769" y="2961"/>
                    <a:pt x="2703" y="3061"/>
                  </a:cubicBezTo>
                  <a:cubicBezTo>
                    <a:pt x="2603" y="3127"/>
                    <a:pt x="2503" y="3227"/>
                    <a:pt x="2402" y="3294"/>
                  </a:cubicBezTo>
                  <a:cubicBezTo>
                    <a:pt x="2202" y="3394"/>
                    <a:pt x="2169" y="3428"/>
                    <a:pt x="1702" y="3694"/>
                  </a:cubicBezTo>
                  <a:cubicBezTo>
                    <a:pt x="1235" y="3995"/>
                    <a:pt x="1168" y="3995"/>
                    <a:pt x="1001" y="4095"/>
                  </a:cubicBezTo>
                  <a:cubicBezTo>
                    <a:pt x="901" y="4161"/>
                    <a:pt x="801" y="4195"/>
                    <a:pt x="701" y="4228"/>
                  </a:cubicBezTo>
                  <a:lnTo>
                    <a:pt x="501" y="4228"/>
                  </a:lnTo>
                  <a:cubicBezTo>
                    <a:pt x="434" y="4195"/>
                    <a:pt x="368" y="4161"/>
                    <a:pt x="368" y="4095"/>
                  </a:cubicBezTo>
                  <a:cubicBezTo>
                    <a:pt x="334" y="3995"/>
                    <a:pt x="301" y="3895"/>
                    <a:pt x="301" y="3828"/>
                  </a:cubicBezTo>
                  <a:lnTo>
                    <a:pt x="301" y="3127"/>
                  </a:lnTo>
                  <a:lnTo>
                    <a:pt x="301" y="2427"/>
                  </a:lnTo>
                  <a:cubicBezTo>
                    <a:pt x="301" y="2293"/>
                    <a:pt x="334" y="2193"/>
                    <a:pt x="368" y="2093"/>
                  </a:cubicBezTo>
                  <a:cubicBezTo>
                    <a:pt x="401" y="1993"/>
                    <a:pt x="434" y="1893"/>
                    <a:pt x="501" y="1793"/>
                  </a:cubicBezTo>
                  <a:cubicBezTo>
                    <a:pt x="534" y="1726"/>
                    <a:pt x="601" y="1626"/>
                    <a:pt x="701" y="1560"/>
                  </a:cubicBezTo>
                  <a:cubicBezTo>
                    <a:pt x="768" y="1460"/>
                    <a:pt x="901" y="1393"/>
                    <a:pt x="1001" y="1326"/>
                  </a:cubicBezTo>
                  <a:cubicBezTo>
                    <a:pt x="1168" y="1193"/>
                    <a:pt x="1235" y="1159"/>
                    <a:pt x="1702" y="892"/>
                  </a:cubicBezTo>
                  <a:lnTo>
                    <a:pt x="1702" y="926"/>
                  </a:lnTo>
                  <a:cubicBezTo>
                    <a:pt x="2169" y="659"/>
                    <a:pt x="2202" y="626"/>
                    <a:pt x="2402" y="526"/>
                  </a:cubicBezTo>
                  <a:cubicBezTo>
                    <a:pt x="2469" y="459"/>
                    <a:pt x="2603" y="425"/>
                    <a:pt x="2703" y="392"/>
                  </a:cubicBezTo>
                  <a:cubicBezTo>
                    <a:pt x="2736" y="375"/>
                    <a:pt x="2769" y="367"/>
                    <a:pt x="2803" y="367"/>
                  </a:cubicBezTo>
                  <a:close/>
                  <a:moveTo>
                    <a:pt x="2970" y="0"/>
                  </a:moveTo>
                  <a:cubicBezTo>
                    <a:pt x="2911" y="0"/>
                    <a:pt x="2853" y="8"/>
                    <a:pt x="2803" y="25"/>
                  </a:cubicBezTo>
                  <a:cubicBezTo>
                    <a:pt x="2669" y="59"/>
                    <a:pt x="2536" y="125"/>
                    <a:pt x="2402" y="192"/>
                  </a:cubicBezTo>
                  <a:cubicBezTo>
                    <a:pt x="2202" y="292"/>
                    <a:pt x="2169" y="325"/>
                    <a:pt x="1702" y="626"/>
                  </a:cubicBezTo>
                  <a:lnTo>
                    <a:pt x="1702" y="592"/>
                  </a:lnTo>
                  <a:cubicBezTo>
                    <a:pt x="1235" y="859"/>
                    <a:pt x="1168" y="892"/>
                    <a:pt x="1001" y="1026"/>
                  </a:cubicBezTo>
                  <a:cubicBezTo>
                    <a:pt x="835" y="1093"/>
                    <a:pt x="701" y="1226"/>
                    <a:pt x="568" y="1326"/>
                  </a:cubicBezTo>
                  <a:cubicBezTo>
                    <a:pt x="468" y="1460"/>
                    <a:pt x="368" y="1560"/>
                    <a:pt x="268" y="1693"/>
                  </a:cubicBezTo>
                  <a:cubicBezTo>
                    <a:pt x="201" y="1826"/>
                    <a:pt x="134" y="1960"/>
                    <a:pt x="67" y="2127"/>
                  </a:cubicBezTo>
                  <a:cubicBezTo>
                    <a:pt x="34" y="2260"/>
                    <a:pt x="1" y="2427"/>
                    <a:pt x="1" y="2594"/>
                  </a:cubicBezTo>
                  <a:lnTo>
                    <a:pt x="1" y="3294"/>
                  </a:lnTo>
                  <a:lnTo>
                    <a:pt x="1" y="3995"/>
                  </a:lnTo>
                  <a:cubicBezTo>
                    <a:pt x="1" y="4128"/>
                    <a:pt x="34" y="4262"/>
                    <a:pt x="67" y="4362"/>
                  </a:cubicBezTo>
                  <a:cubicBezTo>
                    <a:pt x="101" y="4462"/>
                    <a:pt x="168" y="4528"/>
                    <a:pt x="268" y="4562"/>
                  </a:cubicBezTo>
                  <a:cubicBezTo>
                    <a:pt x="318" y="4578"/>
                    <a:pt x="368" y="4587"/>
                    <a:pt x="418" y="4587"/>
                  </a:cubicBezTo>
                  <a:cubicBezTo>
                    <a:pt x="468" y="4587"/>
                    <a:pt x="518" y="4578"/>
                    <a:pt x="568" y="4562"/>
                  </a:cubicBezTo>
                  <a:cubicBezTo>
                    <a:pt x="735" y="4528"/>
                    <a:pt x="868" y="4495"/>
                    <a:pt x="1001" y="4428"/>
                  </a:cubicBezTo>
                  <a:cubicBezTo>
                    <a:pt x="1168" y="4328"/>
                    <a:pt x="1235" y="4295"/>
                    <a:pt x="1702" y="3995"/>
                  </a:cubicBezTo>
                  <a:cubicBezTo>
                    <a:pt x="2169" y="3694"/>
                    <a:pt x="2202" y="3694"/>
                    <a:pt x="2402" y="3594"/>
                  </a:cubicBezTo>
                  <a:cubicBezTo>
                    <a:pt x="2536" y="3494"/>
                    <a:pt x="2703" y="3394"/>
                    <a:pt x="2803" y="3261"/>
                  </a:cubicBezTo>
                  <a:cubicBezTo>
                    <a:pt x="2936" y="3161"/>
                    <a:pt x="3036" y="3027"/>
                    <a:pt x="3136" y="2894"/>
                  </a:cubicBezTo>
                  <a:cubicBezTo>
                    <a:pt x="3203" y="2760"/>
                    <a:pt x="3270" y="2627"/>
                    <a:pt x="3303" y="2460"/>
                  </a:cubicBezTo>
                  <a:cubicBezTo>
                    <a:pt x="3370" y="2327"/>
                    <a:pt x="3403" y="2160"/>
                    <a:pt x="3403" y="1993"/>
                  </a:cubicBezTo>
                  <a:lnTo>
                    <a:pt x="3403" y="1293"/>
                  </a:lnTo>
                  <a:lnTo>
                    <a:pt x="3403" y="592"/>
                  </a:lnTo>
                  <a:cubicBezTo>
                    <a:pt x="3403" y="459"/>
                    <a:pt x="3370" y="359"/>
                    <a:pt x="3303" y="225"/>
                  </a:cubicBezTo>
                  <a:cubicBezTo>
                    <a:pt x="3270" y="159"/>
                    <a:pt x="3203" y="59"/>
                    <a:pt x="3136" y="25"/>
                  </a:cubicBezTo>
                  <a:cubicBezTo>
                    <a:pt x="3086" y="8"/>
                    <a:pt x="3028" y="0"/>
                    <a:pt x="297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2266;p61">
              <a:extLst>
                <a:ext uri="{FF2B5EF4-FFF2-40B4-BE49-F238E27FC236}">
                  <a16:creationId xmlns:a16="http://schemas.microsoft.com/office/drawing/2014/main" id="{CA1E2206-F186-47A7-B7F5-20362C8A7501}"/>
                </a:ext>
              </a:extLst>
            </p:cNvPr>
            <p:cNvSpPr/>
            <p:nvPr/>
          </p:nvSpPr>
          <p:spPr>
            <a:xfrm>
              <a:off x="2998150" y="2137950"/>
              <a:ext cx="44225" cy="50600"/>
            </a:xfrm>
            <a:custGeom>
              <a:avLst/>
              <a:gdLst/>
              <a:ahLst/>
              <a:cxnLst/>
              <a:rect l="l" t="t" r="r" b="b"/>
              <a:pathLst>
                <a:path w="1769" h="2024" extrusionOk="0">
                  <a:moveTo>
                    <a:pt x="1170" y="349"/>
                  </a:moveTo>
                  <a:cubicBezTo>
                    <a:pt x="1344" y="349"/>
                    <a:pt x="1468" y="468"/>
                    <a:pt x="1468" y="695"/>
                  </a:cubicBezTo>
                  <a:cubicBezTo>
                    <a:pt x="1435" y="1062"/>
                    <a:pt x="1201" y="1396"/>
                    <a:pt x="901" y="1596"/>
                  </a:cubicBezTo>
                  <a:cubicBezTo>
                    <a:pt x="795" y="1649"/>
                    <a:pt x="698" y="1675"/>
                    <a:pt x="617" y="1675"/>
                  </a:cubicBezTo>
                  <a:cubicBezTo>
                    <a:pt x="442" y="1675"/>
                    <a:pt x="334" y="1556"/>
                    <a:pt x="334" y="1329"/>
                  </a:cubicBezTo>
                  <a:cubicBezTo>
                    <a:pt x="367" y="962"/>
                    <a:pt x="567" y="629"/>
                    <a:pt x="901" y="428"/>
                  </a:cubicBezTo>
                  <a:cubicBezTo>
                    <a:pt x="997" y="375"/>
                    <a:pt x="1089" y="349"/>
                    <a:pt x="1170" y="349"/>
                  </a:cubicBezTo>
                  <a:close/>
                  <a:moveTo>
                    <a:pt x="1322" y="1"/>
                  </a:moveTo>
                  <a:cubicBezTo>
                    <a:pt x="1196" y="1"/>
                    <a:pt x="1052" y="42"/>
                    <a:pt x="901" y="128"/>
                  </a:cubicBezTo>
                  <a:cubicBezTo>
                    <a:pt x="401" y="428"/>
                    <a:pt x="67" y="962"/>
                    <a:pt x="0" y="1529"/>
                  </a:cubicBezTo>
                  <a:cubicBezTo>
                    <a:pt x="0" y="1845"/>
                    <a:pt x="183" y="2023"/>
                    <a:pt x="457" y="2023"/>
                  </a:cubicBezTo>
                  <a:cubicBezTo>
                    <a:pt x="587" y="2023"/>
                    <a:pt x="739" y="1983"/>
                    <a:pt x="901" y="1896"/>
                  </a:cubicBezTo>
                  <a:cubicBezTo>
                    <a:pt x="1401" y="1596"/>
                    <a:pt x="1702" y="1096"/>
                    <a:pt x="1768" y="495"/>
                  </a:cubicBezTo>
                  <a:cubicBezTo>
                    <a:pt x="1768" y="179"/>
                    <a:pt x="1585" y="1"/>
                    <a:pt x="132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2267;p61">
              <a:extLst>
                <a:ext uri="{FF2B5EF4-FFF2-40B4-BE49-F238E27FC236}">
                  <a16:creationId xmlns:a16="http://schemas.microsoft.com/office/drawing/2014/main" id="{C6D94DF5-F9F2-4B4E-8997-084ADB7BD174}"/>
                </a:ext>
              </a:extLst>
            </p:cNvPr>
            <p:cNvSpPr/>
            <p:nvPr/>
          </p:nvSpPr>
          <p:spPr>
            <a:xfrm>
              <a:off x="3038175" y="2121125"/>
              <a:ext cx="10025" cy="12375"/>
            </a:xfrm>
            <a:custGeom>
              <a:avLst/>
              <a:gdLst/>
              <a:ahLst/>
              <a:cxnLst/>
              <a:rect l="l" t="t" r="r" b="b"/>
              <a:pathLst>
                <a:path w="401" h="495" extrusionOk="0">
                  <a:moveTo>
                    <a:pt x="312" y="1"/>
                  </a:moveTo>
                  <a:cubicBezTo>
                    <a:pt x="282" y="1"/>
                    <a:pt x="245" y="12"/>
                    <a:pt x="201" y="34"/>
                  </a:cubicBezTo>
                  <a:cubicBezTo>
                    <a:pt x="101" y="101"/>
                    <a:pt x="0" y="234"/>
                    <a:pt x="0" y="368"/>
                  </a:cubicBezTo>
                  <a:cubicBezTo>
                    <a:pt x="0" y="440"/>
                    <a:pt x="52" y="494"/>
                    <a:pt x="119" y="494"/>
                  </a:cubicBezTo>
                  <a:cubicBezTo>
                    <a:pt x="145" y="494"/>
                    <a:pt x="173" y="486"/>
                    <a:pt x="201" y="468"/>
                  </a:cubicBezTo>
                  <a:cubicBezTo>
                    <a:pt x="334" y="368"/>
                    <a:pt x="401" y="267"/>
                    <a:pt x="401" y="134"/>
                  </a:cubicBezTo>
                  <a:cubicBezTo>
                    <a:pt x="401" y="45"/>
                    <a:pt x="371" y="1"/>
                    <a:pt x="3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2268;p61">
              <a:extLst>
                <a:ext uri="{FF2B5EF4-FFF2-40B4-BE49-F238E27FC236}">
                  <a16:creationId xmlns:a16="http://schemas.microsoft.com/office/drawing/2014/main" id="{98EDAD82-516E-4CA4-B059-22CFEEA08A94}"/>
                </a:ext>
              </a:extLst>
            </p:cNvPr>
            <p:cNvSpPr/>
            <p:nvPr/>
          </p:nvSpPr>
          <p:spPr>
            <a:xfrm>
              <a:off x="2683750" y="2189500"/>
              <a:ext cx="99275" cy="181825"/>
            </a:xfrm>
            <a:custGeom>
              <a:avLst/>
              <a:gdLst/>
              <a:ahLst/>
              <a:cxnLst/>
              <a:rect l="l" t="t" r="r" b="b"/>
              <a:pathLst>
                <a:path w="3971" h="7273" extrusionOk="0">
                  <a:moveTo>
                    <a:pt x="2636" y="1"/>
                  </a:moveTo>
                  <a:cubicBezTo>
                    <a:pt x="301" y="334"/>
                    <a:pt x="1" y="2970"/>
                    <a:pt x="1" y="2970"/>
                  </a:cubicBezTo>
                  <a:lnTo>
                    <a:pt x="1" y="7006"/>
                  </a:lnTo>
                  <a:cubicBezTo>
                    <a:pt x="579" y="7184"/>
                    <a:pt x="1172" y="7273"/>
                    <a:pt x="1770" y="7273"/>
                  </a:cubicBezTo>
                  <a:cubicBezTo>
                    <a:pt x="2069" y="7273"/>
                    <a:pt x="2369" y="7251"/>
                    <a:pt x="2669" y="7206"/>
                  </a:cubicBezTo>
                  <a:cubicBezTo>
                    <a:pt x="3070" y="5872"/>
                    <a:pt x="3370" y="4537"/>
                    <a:pt x="3603" y="3170"/>
                  </a:cubicBezTo>
                  <a:cubicBezTo>
                    <a:pt x="3970" y="668"/>
                    <a:pt x="2636" y="1"/>
                    <a:pt x="2636" y="1"/>
                  </a:cubicBezTo>
                  <a:close/>
                </a:path>
              </a:pathLst>
            </a:custGeom>
            <a:solidFill>
              <a:srgbClr val="FFA8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2269;p61">
              <a:extLst>
                <a:ext uri="{FF2B5EF4-FFF2-40B4-BE49-F238E27FC236}">
                  <a16:creationId xmlns:a16="http://schemas.microsoft.com/office/drawing/2014/main" id="{ABB0DE71-A509-42CE-B49F-9795309FE09A}"/>
                </a:ext>
              </a:extLst>
            </p:cNvPr>
            <p:cNvSpPr/>
            <p:nvPr/>
          </p:nvSpPr>
          <p:spPr>
            <a:xfrm>
              <a:off x="3248325" y="891925"/>
              <a:ext cx="1584500" cy="1476450"/>
            </a:xfrm>
            <a:custGeom>
              <a:avLst/>
              <a:gdLst/>
              <a:ahLst/>
              <a:cxnLst/>
              <a:rect l="l" t="t" r="r" b="b"/>
              <a:pathLst>
                <a:path w="63380" h="59058" extrusionOk="0">
                  <a:moveTo>
                    <a:pt x="62507" y="0"/>
                  </a:moveTo>
                  <a:cubicBezTo>
                    <a:pt x="62353" y="0"/>
                    <a:pt x="62195" y="42"/>
                    <a:pt x="62045" y="133"/>
                  </a:cubicBezTo>
                  <a:lnTo>
                    <a:pt x="1335" y="35092"/>
                  </a:lnTo>
                  <a:cubicBezTo>
                    <a:pt x="501" y="35559"/>
                    <a:pt x="0" y="36393"/>
                    <a:pt x="0" y="37327"/>
                  </a:cubicBezTo>
                  <a:lnTo>
                    <a:pt x="0" y="58175"/>
                  </a:lnTo>
                  <a:cubicBezTo>
                    <a:pt x="0" y="58684"/>
                    <a:pt x="447" y="59057"/>
                    <a:pt x="911" y="59057"/>
                  </a:cubicBezTo>
                  <a:cubicBezTo>
                    <a:pt x="1055" y="59057"/>
                    <a:pt x="1200" y="59021"/>
                    <a:pt x="1335" y="58942"/>
                  </a:cubicBezTo>
                  <a:lnTo>
                    <a:pt x="62078" y="23984"/>
                  </a:lnTo>
                  <a:cubicBezTo>
                    <a:pt x="62879" y="23517"/>
                    <a:pt x="63379" y="22650"/>
                    <a:pt x="63379" y="21716"/>
                  </a:cubicBezTo>
                  <a:lnTo>
                    <a:pt x="63379" y="901"/>
                  </a:lnTo>
                  <a:cubicBezTo>
                    <a:pt x="63379" y="375"/>
                    <a:pt x="62966" y="0"/>
                    <a:pt x="62507" y="0"/>
                  </a:cubicBez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2270;p61">
              <a:extLst>
                <a:ext uri="{FF2B5EF4-FFF2-40B4-BE49-F238E27FC236}">
                  <a16:creationId xmlns:a16="http://schemas.microsoft.com/office/drawing/2014/main" id="{79D8B452-138D-4009-9E39-E3E5745DB843}"/>
                </a:ext>
              </a:extLst>
            </p:cNvPr>
            <p:cNvSpPr/>
            <p:nvPr/>
          </p:nvSpPr>
          <p:spPr>
            <a:xfrm>
              <a:off x="3248325" y="891925"/>
              <a:ext cx="1584500" cy="1476450"/>
            </a:xfrm>
            <a:custGeom>
              <a:avLst/>
              <a:gdLst/>
              <a:ahLst/>
              <a:cxnLst/>
              <a:rect l="l" t="t" r="r" b="b"/>
              <a:pathLst>
                <a:path w="63380" h="59058" extrusionOk="0">
                  <a:moveTo>
                    <a:pt x="62507" y="0"/>
                  </a:moveTo>
                  <a:cubicBezTo>
                    <a:pt x="62353" y="0"/>
                    <a:pt x="62195" y="42"/>
                    <a:pt x="62045" y="133"/>
                  </a:cubicBezTo>
                  <a:lnTo>
                    <a:pt x="1335" y="35092"/>
                  </a:lnTo>
                  <a:cubicBezTo>
                    <a:pt x="501" y="35559"/>
                    <a:pt x="0" y="36393"/>
                    <a:pt x="0" y="37327"/>
                  </a:cubicBezTo>
                  <a:lnTo>
                    <a:pt x="0" y="58175"/>
                  </a:lnTo>
                  <a:cubicBezTo>
                    <a:pt x="0" y="58684"/>
                    <a:pt x="447" y="59057"/>
                    <a:pt x="911" y="59057"/>
                  </a:cubicBezTo>
                  <a:cubicBezTo>
                    <a:pt x="1055" y="59057"/>
                    <a:pt x="1200" y="59021"/>
                    <a:pt x="1335" y="58942"/>
                  </a:cubicBezTo>
                  <a:lnTo>
                    <a:pt x="62078" y="23984"/>
                  </a:lnTo>
                  <a:cubicBezTo>
                    <a:pt x="62879" y="23517"/>
                    <a:pt x="63379" y="22650"/>
                    <a:pt x="63379" y="21716"/>
                  </a:cubicBezTo>
                  <a:lnTo>
                    <a:pt x="63379" y="901"/>
                  </a:lnTo>
                  <a:cubicBezTo>
                    <a:pt x="63379" y="375"/>
                    <a:pt x="62966" y="0"/>
                    <a:pt x="6250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2271;p61">
              <a:extLst>
                <a:ext uri="{FF2B5EF4-FFF2-40B4-BE49-F238E27FC236}">
                  <a16:creationId xmlns:a16="http://schemas.microsoft.com/office/drawing/2014/main" id="{E6C1EF58-7A3C-4D45-86B6-B57D809D4C42}"/>
                </a:ext>
              </a:extLst>
            </p:cNvPr>
            <p:cNvSpPr/>
            <p:nvPr/>
          </p:nvSpPr>
          <p:spPr>
            <a:xfrm>
              <a:off x="3308375" y="1535025"/>
              <a:ext cx="517875" cy="735250"/>
            </a:xfrm>
            <a:custGeom>
              <a:avLst/>
              <a:gdLst/>
              <a:ahLst/>
              <a:cxnLst/>
              <a:rect l="l" t="t" r="r" b="b"/>
              <a:pathLst>
                <a:path w="20715" h="29410" extrusionOk="0">
                  <a:moveTo>
                    <a:pt x="20014" y="1"/>
                  </a:moveTo>
                  <a:cubicBezTo>
                    <a:pt x="19900" y="1"/>
                    <a:pt x="19786" y="30"/>
                    <a:pt x="19681" y="95"/>
                  </a:cubicBezTo>
                  <a:lnTo>
                    <a:pt x="1001" y="10836"/>
                  </a:lnTo>
                  <a:cubicBezTo>
                    <a:pt x="367" y="11202"/>
                    <a:pt x="0" y="11870"/>
                    <a:pt x="0" y="12603"/>
                  </a:cubicBezTo>
                  <a:lnTo>
                    <a:pt x="0" y="28715"/>
                  </a:lnTo>
                  <a:cubicBezTo>
                    <a:pt x="0" y="29120"/>
                    <a:pt x="326" y="29409"/>
                    <a:pt x="688" y="29409"/>
                  </a:cubicBezTo>
                  <a:cubicBezTo>
                    <a:pt x="803" y="29409"/>
                    <a:pt x="921" y="29380"/>
                    <a:pt x="1034" y="29315"/>
                  </a:cubicBezTo>
                  <a:lnTo>
                    <a:pt x="19681" y="18574"/>
                  </a:lnTo>
                  <a:cubicBezTo>
                    <a:pt x="20315" y="18208"/>
                    <a:pt x="20715" y="17540"/>
                    <a:pt x="20715" y="16840"/>
                  </a:cubicBezTo>
                  <a:lnTo>
                    <a:pt x="20715" y="695"/>
                  </a:lnTo>
                  <a:cubicBezTo>
                    <a:pt x="20715" y="290"/>
                    <a:pt x="20370" y="1"/>
                    <a:pt x="2001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2272;p61">
              <a:extLst>
                <a:ext uri="{FF2B5EF4-FFF2-40B4-BE49-F238E27FC236}">
                  <a16:creationId xmlns:a16="http://schemas.microsoft.com/office/drawing/2014/main" id="{1DB6033A-ED46-4609-8D83-C5174B9EBC07}"/>
                </a:ext>
              </a:extLst>
            </p:cNvPr>
            <p:cNvSpPr/>
            <p:nvPr/>
          </p:nvSpPr>
          <p:spPr>
            <a:xfrm>
              <a:off x="3556050" y="1818375"/>
              <a:ext cx="270200" cy="321950"/>
            </a:xfrm>
            <a:custGeom>
              <a:avLst/>
              <a:gdLst/>
              <a:ahLst/>
              <a:cxnLst/>
              <a:rect l="l" t="t" r="r" b="b"/>
              <a:pathLst>
                <a:path w="10808" h="12878" extrusionOk="0">
                  <a:moveTo>
                    <a:pt x="7067" y="0"/>
                  </a:moveTo>
                  <a:cubicBezTo>
                    <a:pt x="6588" y="0"/>
                    <a:pt x="5938" y="476"/>
                    <a:pt x="5604" y="1169"/>
                  </a:cubicBezTo>
                  <a:lnTo>
                    <a:pt x="3269" y="6073"/>
                  </a:lnTo>
                  <a:lnTo>
                    <a:pt x="0" y="12878"/>
                  </a:lnTo>
                  <a:lnTo>
                    <a:pt x="6538" y="9108"/>
                  </a:lnTo>
                  <a:lnTo>
                    <a:pt x="9774" y="7240"/>
                  </a:lnTo>
                  <a:cubicBezTo>
                    <a:pt x="10408" y="6874"/>
                    <a:pt x="10808" y="6206"/>
                    <a:pt x="10808" y="5506"/>
                  </a:cubicBezTo>
                  <a:lnTo>
                    <a:pt x="10808" y="3271"/>
                  </a:lnTo>
                  <a:lnTo>
                    <a:pt x="7439" y="135"/>
                  </a:lnTo>
                  <a:cubicBezTo>
                    <a:pt x="7339" y="43"/>
                    <a:pt x="7211" y="0"/>
                    <a:pt x="7067" y="0"/>
                  </a:cubicBezTo>
                  <a:close/>
                </a:path>
              </a:pathLst>
            </a:custGeom>
            <a:solidFill>
              <a:srgbClr val="374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2273;p61">
              <a:extLst>
                <a:ext uri="{FF2B5EF4-FFF2-40B4-BE49-F238E27FC236}">
                  <a16:creationId xmlns:a16="http://schemas.microsoft.com/office/drawing/2014/main" id="{87AA7203-99B7-47F2-BF7D-6123B67F0FF7}"/>
                </a:ext>
              </a:extLst>
            </p:cNvPr>
            <p:cNvSpPr/>
            <p:nvPr/>
          </p:nvSpPr>
          <p:spPr>
            <a:xfrm>
              <a:off x="3308375" y="1851825"/>
              <a:ext cx="411150" cy="418450"/>
            </a:xfrm>
            <a:custGeom>
              <a:avLst/>
              <a:gdLst/>
              <a:ahLst/>
              <a:cxnLst/>
              <a:rect l="l" t="t" r="r" b="b"/>
              <a:pathLst>
                <a:path w="16446" h="16738" extrusionOk="0">
                  <a:moveTo>
                    <a:pt x="7880" y="1"/>
                  </a:moveTo>
                  <a:cubicBezTo>
                    <a:pt x="7400" y="1"/>
                    <a:pt x="6749" y="493"/>
                    <a:pt x="6438" y="1166"/>
                  </a:cubicBezTo>
                  <a:lnTo>
                    <a:pt x="0" y="14609"/>
                  </a:lnTo>
                  <a:lnTo>
                    <a:pt x="0" y="16043"/>
                  </a:lnTo>
                  <a:cubicBezTo>
                    <a:pt x="0" y="16448"/>
                    <a:pt x="326" y="16737"/>
                    <a:pt x="688" y="16737"/>
                  </a:cubicBezTo>
                  <a:cubicBezTo>
                    <a:pt x="803" y="16737"/>
                    <a:pt x="921" y="16708"/>
                    <a:pt x="1034" y="16643"/>
                  </a:cubicBezTo>
                  <a:lnTo>
                    <a:pt x="9907" y="11540"/>
                  </a:lnTo>
                  <a:lnTo>
                    <a:pt x="16445" y="7770"/>
                  </a:lnTo>
                  <a:lnTo>
                    <a:pt x="13176" y="4735"/>
                  </a:lnTo>
                  <a:lnTo>
                    <a:pt x="8239" y="132"/>
                  </a:lnTo>
                  <a:cubicBezTo>
                    <a:pt x="8142" y="42"/>
                    <a:pt x="8018" y="1"/>
                    <a:pt x="7880"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2274;p61">
              <a:extLst>
                <a:ext uri="{FF2B5EF4-FFF2-40B4-BE49-F238E27FC236}">
                  <a16:creationId xmlns:a16="http://schemas.microsoft.com/office/drawing/2014/main" id="{55C7F68F-56FA-4590-A5EA-33EE61AC2862}"/>
                </a:ext>
              </a:extLst>
            </p:cNvPr>
            <p:cNvSpPr/>
            <p:nvPr/>
          </p:nvSpPr>
          <p:spPr>
            <a:xfrm>
              <a:off x="3659450" y="1654025"/>
              <a:ext cx="119275" cy="137175"/>
            </a:xfrm>
            <a:custGeom>
              <a:avLst/>
              <a:gdLst/>
              <a:ahLst/>
              <a:cxnLst/>
              <a:rect l="l" t="t" r="r" b="b"/>
              <a:pathLst>
                <a:path w="4771" h="5487" extrusionOk="0">
                  <a:moveTo>
                    <a:pt x="3568" y="1"/>
                  </a:moveTo>
                  <a:cubicBezTo>
                    <a:pt x="3216" y="1"/>
                    <a:pt x="2807" y="120"/>
                    <a:pt x="2369" y="371"/>
                  </a:cubicBezTo>
                  <a:cubicBezTo>
                    <a:pt x="1068" y="1105"/>
                    <a:pt x="1" y="2773"/>
                    <a:pt x="1" y="4107"/>
                  </a:cubicBezTo>
                  <a:cubicBezTo>
                    <a:pt x="1" y="4997"/>
                    <a:pt x="475" y="5486"/>
                    <a:pt x="1177" y="5486"/>
                  </a:cubicBezTo>
                  <a:cubicBezTo>
                    <a:pt x="1528" y="5486"/>
                    <a:pt x="1935" y="5364"/>
                    <a:pt x="2369" y="5108"/>
                  </a:cubicBezTo>
                  <a:cubicBezTo>
                    <a:pt x="3703" y="4374"/>
                    <a:pt x="4771" y="2706"/>
                    <a:pt x="4771" y="1372"/>
                  </a:cubicBezTo>
                  <a:cubicBezTo>
                    <a:pt x="4771" y="498"/>
                    <a:pt x="4289" y="1"/>
                    <a:pt x="3568"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2275;p61">
              <a:extLst>
                <a:ext uri="{FF2B5EF4-FFF2-40B4-BE49-F238E27FC236}">
                  <a16:creationId xmlns:a16="http://schemas.microsoft.com/office/drawing/2014/main" id="{C5DC50A3-C2BE-44FD-8EAD-34C342293E01}"/>
                </a:ext>
              </a:extLst>
            </p:cNvPr>
            <p:cNvSpPr/>
            <p:nvPr/>
          </p:nvSpPr>
          <p:spPr>
            <a:xfrm>
              <a:off x="3868775" y="1202450"/>
              <a:ext cx="899825" cy="538950"/>
            </a:xfrm>
            <a:custGeom>
              <a:avLst/>
              <a:gdLst/>
              <a:ahLst/>
              <a:cxnLst/>
              <a:rect l="l" t="t" r="r" b="b"/>
              <a:pathLst>
                <a:path w="35993" h="21558" extrusionOk="0">
                  <a:moveTo>
                    <a:pt x="35764" y="0"/>
                  </a:moveTo>
                  <a:cubicBezTo>
                    <a:pt x="35730" y="0"/>
                    <a:pt x="35695" y="7"/>
                    <a:pt x="35659" y="21"/>
                  </a:cubicBezTo>
                  <a:lnTo>
                    <a:pt x="300" y="20369"/>
                  </a:lnTo>
                  <a:cubicBezTo>
                    <a:pt x="100" y="20469"/>
                    <a:pt x="0" y="20703"/>
                    <a:pt x="0" y="20936"/>
                  </a:cubicBezTo>
                  <a:lnTo>
                    <a:pt x="0" y="21337"/>
                  </a:lnTo>
                  <a:cubicBezTo>
                    <a:pt x="0" y="21468"/>
                    <a:pt x="103" y="21558"/>
                    <a:pt x="228" y="21558"/>
                  </a:cubicBezTo>
                  <a:cubicBezTo>
                    <a:pt x="262" y="21558"/>
                    <a:pt x="298" y="21551"/>
                    <a:pt x="334" y="21537"/>
                  </a:cubicBezTo>
                  <a:lnTo>
                    <a:pt x="35692" y="1189"/>
                  </a:lnTo>
                  <a:cubicBezTo>
                    <a:pt x="35892" y="1089"/>
                    <a:pt x="35993" y="855"/>
                    <a:pt x="35993" y="655"/>
                  </a:cubicBezTo>
                  <a:lnTo>
                    <a:pt x="35993" y="221"/>
                  </a:lnTo>
                  <a:cubicBezTo>
                    <a:pt x="35993" y="90"/>
                    <a:pt x="35889" y="0"/>
                    <a:pt x="357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2276;p61">
              <a:extLst>
                <a:ext uri="{FF2B5EF4-FFF2-40B4-BE49-F238E27FC236}">
                  <a16:creationId xmlns:a16="http://schemas.microsoft.com/office/drawing/2014/main" id="{DC224C9F-9348-410A-8AA3-6EA9954B51A2}"/>
                </a:ext>
              </a:extLst>
            </p:cNvPr>
            <p:cNvSpPr/>
            <p:nvPr/>
          </p:nvSpPr>
          <p:spPr>
            <a:xfrm>
              <a:off x="3868775" y="1275000"/>
              <a:ext cx="899825" cy="538950"/>
            </a:xfrm>
            <a:custGeom>
              <a:avLst/>
              <a:gdLst/>
              <a:ahLst/>
              <a:cxnLst/>
              <a:rect l="l" t="t" r="r" b="b"/>
              <a:pathLst>
                <a:path w="35993" h="21558" extrusionOk="0">
                  <a:moveTo>
                    <a:pt x="35764" y="0"/>
                  </a:moveTo>
                  <a:cubicBezTo>
                    <a:pt x="35730" y="0"/>
                    <a:pt x="35695" y="7"/>
                    <a:pt x="35659" y="21"/>
                  </a:cubicBezTo>
                  <a:lnTo>
                    <a:pt x="300" y="20369"/>
                  </a:lnTo>
                  <a:cubicBezTo>
                    <a:pt x="100" y="20469"/>
                    <a:pt x="0" y="20703"/>
                    <a:pt x="0" y="20936"/>
                  </a:cubicBezTo>
                  <a:lnTo>
                    <a:pt x="0" y="21337"/>
                  </a:lnTo>
                  <a:cubicBezTo>
                    <a:pt x="0" y="21468"/>
                    <a:pt x="103" y="21558"/>
                    <a:pt x="228" y="21558"/>
                  </a:cubicBezTo>
                  <a:cubicBezTo>
                    <a:pt x="262" y="21558"/>
                    <a:pt x="298" y="21551"/>
                    <a:pt x="334" y="21537"/>
                  </a:cubicBezTo>
                  <a:lnTo>
                    <a:pt x="35692" y="1189"/>
                  </a:lnTo>
                  <a:cubicBezTo>
                    <a:pt x="35892" y="1089"/>
                    <a:pt x="35993" y="855"/>
                    <a:pt x="35993" y="655"/>
                  </a:cubicBezTo>
                  <a:lnTo>
                    <a:pt x="35993" y="222"/>
                  </a:lnTo>
                  <a:cubicBezTo>
                    <a:pt x="35993" y="90"/>
                    <a:pt x="35889" y="0"/>
                    <a:pt x="357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2277;p61">
              <a:extLst>
                <a:ext uri="{FF2B5EF4-FFF2-40B4-BE49-F238E27FC236}">
                  <a16:creationId xmlns:a16="http://schemas.microsoft.com/office/drawing/2014/main" id="{47D155C0-D284-44FD-9CA9-C7B872728F7C}"/>
                </a:ext>
              </a:extLst>
            </p:cNvPr>
            <p:cNvSpPr/>
            <p:nvPr/>
          </p:nvSpPr>
          <p:spPr>
            <a:xfrm>
              <a:off x="3868775" y="1057350"/>
              <a:ext cx="899825" cy="538600"/>
            </a:xfrm>
            <a:custGeom>
              <a:avLst/>
              <a:gdLst/>
              <a:ahLst/>
              <a:cxnLst/>
              <a:rect l="l" t="t" r="r" b="b"/>
              <a:pathLst>
                <a:path w="35993" h="21544" extrusionOk="0">
                  <a:moveTo>
                    <a:pt x="35764" y="0"/>
                  </a:moveTo>
                  <a:cubicBezTo>
                    <a:pt x="35730" y="0"/>
                    <a:pt x="35695" y="7"/>
                    <a:pt x="35659" y="21"/>
                  </a:cubicBezTo>
                  <a:lnTo>
                    <a:pt x="300" y="20369"/>
                  </a:lnTo>
                  <a:cubicBezTo>
                    <a:pt x="100" y="20469"/>
                    <a:pt x="0" y="20669"/>
                    <a:pt x="0" y="20903"/>
                  </a:cubicBezTo>
                  <a:lnTo>
                    <a:pt x="0" y="21336"/>
                  </a:lnTo>
                  <a:cubicBezTo>
                    <a:pt x="0" y="21457"/>
                    <a:pt x="88" y="21543"/>
                    <a:pt x="200" y="21543"/>
                  </a:cubicBezTo>
                  <a:cubicBezTo>
                    <a:pt x="242" y="21543"/>
                    <a:pt x="288" y="21531"/>
                    <a:pt x="334" y="21503"/>
                  </a:cubicBezTo>
                  <a:lnTo>
                    <a:pt x="35692" y="1189"/>
                  </a:lnTo>
                  <a:cubicBezTo>
                    <a:pt x="35892" y="1055"/>
                    <a:pt x="35993" y="855"/>
                    <a:pt x="35993" y="622"/>
                  </a:cubicBezTo>
                  <a:lnTo>
                    <a:pt x="35993" y="221"/>
                  </a:lnTo>
                  <a:cubicBezTo>
                    <a:pt x="35993" y="90"/>
                    <a:pt x="35889" y="0"/>
                    <a:pt x="357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2278;p61">
              <a:extLst>
                <a:ext uri="{FF2B5EF4-FFF2-40B4-BE49-F238E27FC236}">
                  <a16:creationId xmlns:a16="http://schemas.microsoft.com/office/drawing/2014/main" id="{98C96882-7C1A-4A6B-8C73-8C3FC369FB8F}"/>
                </a:ext>
              </a:extLst>
            </p:cNvPr>
            <p:cNvSpPr/>
            <p:nvPr/>
          </p:nvSpPr>
          <p:spPr>
            <a:xfrm>
              <a:off x="3868775" y="1129900"/>
              <a:ext cx="899825" cy="538950"/>
            </a:xfrm>
            <a:custGeom>
              <a:avLst/>
              <a:gdLst/>
              <a:ahLst/>
              <a:cxnLst/>
              <a:rect l="l" t="t" r="r" b="b"/>
              <a:pathLst>
                <a:path w="35993" h="21558" extrusionOk="0">
                  <a:moveTo>
                    <a:pt x="35764" y="0"/>
                  </a:moveTo>
                  <a:cubicBezTo>
                    <a:pt x="35730" y="0"/>
                    <a:pt x="35695" y="7"/>
                    <a:pt x="35659" y="21"/>
                  </a:cubicBezTo>
                  <a:lnTo>
                    <a:pt x="300" y="20369"/>
                  </a:lnTo>
                  <a:cubicBezTo>
                    <a:pt x="100" y="20469"/>
                    <a:pt x="0" y="20669"/>
                    <a:pt x="0" y="20903"/>
                  </a:cubicBezTo>
                  <a:lnTo>
                    <a:pt x="0" y="21336"/>
                  </a:lnTo>
                  <a:cubicBezTo>
                    <a:pt x="0" y="21468"/>
                    <a:pt x="103" y="21558"/>
                    <a:pt x="228" y="21558"/>
                  </a:cubicBezTo>
                  <a:cubicBezTo>
                    <a:pt x="262" y="21558"/>
                    <a:pt x="298" y="21551"/>
                    <a:pt x="334" y="21537"/>
                  </a:cubicBezTo>
                  <a:lnTo>
                    <a:pt x="35692" y="1189"/>
                  </a:lnTo>
                  <a:cubicBezTo>
                    <a:pt x="35892" y="1089"/>
                    <a:pt x="35993" y="855"/>
                    <a:pt x="35993" y="622"/>
                  </a:cubicBezTo>
                  <a:lnTo>
                    <a:pt x="35993" y="221"/>
                  </a:lnTo>
                  <a:cubicBezTo>
                    <a:pt x="35993" y="90"/>
                    <a:pt x="35889" y="0"/>
                    <a:pt x="357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2279;p61">
              <a:extLst>
                <a:ext uri="{FF2B5EF4-FFF2-40B4-BE49-F238E27FC236}">
                  <a16:creationId xmlns:a16="http://schemas.microsoft.com/office/drawing/2014/main" id="{E315DB34-DE6A-4B14-BDBC-7CFBE4E12279}"/>
                </a:ext>
              </a:extLst>
            </p:cNvPr>
            <p:cNvSpPr/>
            <p:nvPr/>
          </p:nvSpPr>
          <p:spPr>
            <a:xfrm>
              <a:off x="3868775" y="1455950"/>
              <a:ext cx="713850" cy="431025"/>
            </a:xfrm>
            <a:custGeom>
              <a:avLst/>
              <a:gdLst/>
              <a:ahLst/>
              <a:cxnLst/>
              <a:rect l="l" t="t" r="r" b="b"/>
              <a:pathLst>
                <a:path w="28554" h="17241" extrusionOk="0">
                  <a:moveTo>
                    <a:pt x="28312" y="1"/>
                  </a:moveTo>
                  <a:cubicBezTo>
                    <a:pt x="28280" y="1"/>
                    <a:pt x="28249" y="8"/>
                    <a:pt x="28220" y="22"/>
                  </a:cubicBezTo>
                  <a:lnTo>
                    <a:pt x="300" y="16067"/>
                  </a:lnTo>
                  <a:cubicBezTo>
                    <a:pt x="100" y="16167"/>
                    <a:pt x="0" y="16367"/>
                    <a:pt x="0" y="16600"/>
                  </a:cubicBezTo>
                  <a:lnTo>
                    <a:pt x="0" y="17034"/>
                  </a:lnTo>
                  <a:cubicBezTo>
                    <a:pt x="0" y="17155"/>
                    <a:pt x="88" y="17241"/>
                    <a:pt x="200" y="17241"/>
                  </a:cubicBezTo>
                  <a:cubicBezTo>
                    <a:pt x="242" y="17241"/>
                    <a:pt x="288" y="17228"/>
                    <a:pt x="334" y="17201"/>
                  </a:cubicBezTo>
                  <a:lnTo>
                    <a:pt x="28220" y="1189"/>
                  </a:lnTo>
                  <a:cubicBezTo>
                    <a:pt x="28420" y="1089"/>
                    <a:pt x="28554" y="856"/>
                    <a:pt x="28554" y="622"/>
                  </a:cubicBezTo>
                  <a:lnTo>
                    <a:pt x="28554" y="222"/>
                  </a:lnTo>
                  <a:cubicBezTo>
                    <a:pt x="28554" y="91"/>
                    <a:pt x="28430" y="1"/>
                    <a:pt x="283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2280;p61">
              <a:extLst>
                <a:ext uri="{FF2B5EF4-FFF2-40B4-BE49-F238E27FC236}">
                  <a16:creationId xmlns:a16="http://schemas.microsoft.com/office/drawing/2014/main" id="{23D05C98-9EF0-4806-9535-239AB0E7269A}"/>
                </a:ext>
              </a:extLst>
            </p:cNvPr>
            <p:cNvSpPr/>
            <p:nvPr/>
          </p:nvSpPr>
          <p:spPr>
            <a:xfrm>
              <a:off x="3248325" y="2111425"/>
              <a:ext cx="586275" cy="357650"/>
            </a:xfrm>
            <a:custGeom>
              <a:avLst/>
              <a:gdLst/>
              <a:ahLst/>
              <a:cxnLst/>
              <a:rect l="l" t="t" r="r" b="b"/>
              <a:pathLst>
                <a:path w="23451" h="14306" extrusionOk="0">
                  <a:moveTo>
                    <a:pt x="23205" y="1"/>
                  </a:moveTo>
                  <a:cubicBezTo>
                    <a:pt x="23176" y="1"/>
                    <a:pt x="23145" y="7"/>
                    <a:pt x="23117" y="22"/>
                  </a:cubicBezTo>
                  <a:lnTo>
                    <a:pt x="334" y="13131"/>
                  </a:lnTo>
                  <a:cubicBezTo>
                    <a:pt x="134" y="13264"/>
                    <a:pt x="0" y="13465"/>
                    <a:pt x="0" y="13698"/>
                  </a:cubicBezTo>
                  <a:lnTo>
                    <a:pt x="0" y="14098"/>
                  </a:lnTo>
                  <a:cubicBezTo>
                    <a:pt x="0" y="14219"/>
                    <a:pt x="106" y="14305"/>
                    <a:pt x="214" y="14305"/>
                  </a:cubicBezTo>
                  <a:cubicBezTo>
                    <a:pt x="256" y="14305"/>
                    <a:pt x="297" y="14293"/>
                    <a:pt x="334" y="14265"/>
                  </a:cubicBezTo>
                  <a:lnTo>
                    <a:pt x="23117" y="1189"/>
                  </a:lnTo>
                  <a:cubicBezTo>
                    <a:pt x="23317" y="1056"/>
                    <a:pt x="23451" y="856"/>
                    <a:pt x="23451" y="622"/>
                  </a:cubicBezTo>
                  <a:lnTo>
                    <a:pt x="23451" y="222"/>
                  </a:lnTo>
                  <a:cubicBezTo>
                    <a:pt x="23424" y="91"/>
                    <a:pt x="23316" y="1"/>
                    <a:pt x="23205"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2281;p61">
              <a:extLst>
                <a:ext uri="{FF2B5EF4-FFF2-40B4-BE49-F238E27FC236}">
                  <a16:creationId xmlns:a16="http://schemas.microsoft.com/office/drawing/2014/main" id="{066A1AE0-AA44-497F-BD0B-4EDDB848BAE1}"/>
                </a:ext>
              </a:extLst>
            </p:cNvPr>
            <p:cNvSpPr/>
            <p:nvPr/>
          </p:nvSpPr>
          <p:spPr>
            <a:xfrm>
              <a:off x="3248325" y="1361250"/>
              <a:ext cx="586275" cy="357975"/>
            </a:xfrm>
            <a:custGeom>
              <a:avLst/>
              <a:gdLst/>
              <a:ahLst/>
              <a:cxnLst/>
              <a:rect l="l" t="t" r="r" b="b"/>
              <a:pathLst>
                <a:path w="23451" h="14319" extrusionOk="0">
                  <a:moveTo>
                    <a:pt x="23237" y="1"/>
                  </a:moveTo>
                  <a:cubicBezTo>
                    <a:pt x="23195" y="1"/>
                    <a:pt x="23154" y="13"/>
                    <a:pt x="23117" y="41"/>
                  </a:cubicBezTo>
                  <a:lnTo>
                    <a:pt x="334" y="13117"/>
                  </a:lnTo>
                  <a:cubicBezTo>
                    <a:pt x="134" y="13250"/>
                    <a:pt x="0" y="13450"/>
                    <a:pt x="0" y="13684"/>
                  </a:cubicBezTo>
                  <a:lnTo>
                    <a:pt x="0" y="14084"/>
                  </a:lnTo>
                  <a:cubicBezTo>
                    <a:pt x="0" y="14211"/>
                    <a:pt x="116" y="14319"/>
                    <a:pt x="231" y="14319"/>
                  </a:cubicBezTo>
                  <a:cubicBezTo>
                    <a:pt x="267" y="14319"/>
                    <a:pt x="302" y="14308"/>
                    <a:pt x="334" y="14284"/>
                  </a:cubicBezTo>
                  <a:lnTo>
                    <a:pt x="23117" y="1175"/>
                  </a:lnTo>
                  <a:cubicBezTo>
                    <a:pt x="23317" y="1075"/>
                    <a:pt x="23451" y="841"/>
                    <a:pt x="23451" y="641"/>
                  </a:cubicBezTo>
                  <a:lnTo>
                    <a:pt x="23451" y="207"/>
                  </a:lnTo>
                  <a:cubicBezTo>
                    <a:pt x="23451" y="86"/>
                    <a:pt x="23345" y="1"/>
                    <a:pt x="23237"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2282;p61">
              <a:extLst>
                <a:ext uri="{FF2B5EF4-FFF2-40B4-BE49-F238E27FC236}">
                  <a16:creationId xmlns:a16="http://schemas.microsoft.com/office/drawing/2014/main" id="{E8F01E76-ADD7-4E84-9DA7-AA2645296034}"/>
                </a:ext>
              </a:extLst>
            </p:cNvPr>
            <p:cNvSpPr/>
            <p:nvPr/>
          </p:nvSpPr>
          <p:spPr>
            <a:xfrm>
              <a:off x="3248325" y="2312550"/>
              <a:ext cx="1584500" cy="1476450"/>
            </a:xfrm>
            <a:custGeom>
              <a:avLst/>
              <a:gdLst/>
              <a:ahLst/>
              <a:cxnLst/>
              <a:rect l="l" t="t" r="r" b="b"/>
              <a:pathLst>
                <a:path w="63380" h="59058" extrusionOk="0">
                  <a:moveTo>
                    <a:pt x="62482" y="1"/>
                  </a:moveTo>
                  <a:cubicBezTo>
                    <a:pt x="62337" y="1"/>
                    <a:pt x="62187" y="37"/>
                    <a:pt x="62045" y="116"/>
                  </a:cubicBezTo>
                  <a:lnTo>
                    <a:pt x="1335" y="35074"/>
                  </a:lnTo>
                  <a:cubicBezTo>
                    <a:pt x="501" y="35541"/>
                    <a:pt x="0" y="36408"/>
                    <a:pt x="0" y="37342"/>
                  </a:cubicBezTo>
                  <a:lnTo>
                    <a:pt x="0" y="58157"/>
                  </a:lnTo>
                  <a:cubicBezTo>
                    <a:pt x="0" y="58683"/>
                    <a:pt x="413" y="59058"/>
                    <a:pt x="873" y="59058"/>
                  </a:cubicBezTo>
                  <a:cubicBezTo>
                    <a:pt x="1026" y="59058"/>
                    <a:pt x="1185" y="59016"/>
                    <a:pt x="1335" y="58925"/>
                  </a:cubicBezTo>
                  <a:lnTo>
                    <a:pt x="62078" y="23966"/>
                  </a:lnTo>
                  <a:cubicBezTo>
                    <a:pt x="62879" y="23499"/>
                    <a:pt x="63379" y="22632"/>
                    <a:pt x="63379" y="21731"/>
                  </a:cubicBezTo>
                  <a:lnTo>
                    <a:pt x="63379" y="883"/>
                  </a:lnTo>
                  <a:cubicBezTo>
                    <a:pt x="63379" y="374"/>
                    <a:pt x="62952" y="1"/>
                    <a:pt x="62482" y="1"/>
                  </a:cubicBez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2283;p61">
              <a:extLst>
                <a:ext uri="{FF2B5EF4-FFF2-40B4-BE49-F238E27FC236}">
                  <a16:creationId xmlns:a16="http://schemas.microsoft.com/office/drawing/2014/main" id="{6EE7EFD7-09E6-4E2A-9C9F-34585B49457A}"/>
                </a:ext>
              </a:extLst>
            </p:cNvPr>
            <p:cNvSpPr/>
            <p:nvPr/>
          </p:nvSpPr>
          <p:spPr>
            <a:xfrm>
              <a:off x="3248325" y="2312550"/>
              <a:ext cx="1584500" cy="1476450"/>
            </a:xfrm>
            <a:custGeom>
              <a:avLst/>
              <a:gdLst/>
              <a:ahLst/>
              <a:cxnLst/>
              <a:rect l="l" t="t" r="r" b="b"/>
              <a:pathLst>
                <a:path w="63380" h="59058" extrusionOk="0">
                  <a:moveTo>
                    <a:pt x="62482" y="1"/>
                  </a:moveTo>
                  <a:cubicBezTo>
                    <a:pt x="62337" y="1"/>
                    <a:pt x="62187" y="37"/>
                    <a:pt x="62045" y="116"/>
                  </a:cubicBezTo>
                  <a:lnTo>
                    <a:pt x="1335" y="35074"/>
                  </a:lnTo>
                  <a:cubicBezTo>
                    <a:pt x="501" y="35541"/>
                    <a:pt x="0" y="36408"/>
                    <a:pt x="0" y="37342"/>
                  </a:cubicBezTo>
                  <a:lnTo>
                    <a:pt x="0" y="58157"/>
                  </a:lnTo>
                  <a:cubicBezTo>
                    <a:pt x="0" y="58683"/>
                    <a:pt x="413" y="59058"/>
                    <a:pt x="873" y="59058"/>
                  </a:cubicBezTo>
                  <a:cubicBezTo>
                    <a:pt x="1026" y="59058"/>
                    <a:pt x="1185" y="59016"/>
                    <a:pt x="1335" y="58925"/>
                  </a:cubicBezTo>
                  <a:lnTo>
                    <a:pt x="62078" y="23966"/>
                  </a:lnTo>
                  <a:cubicBezTo>
                    <a:pt x="62879" y="23499"/>
                    <a:pt x="63379" y="22632"/>
                    <a:pt x="63379" y="21731"/>
                  </a:cubicBezTo>
                  <a:lnTo>
                    <a:pt x="63379" y="883"/>
                  </a:lnTo>
                  <a:cubicBezTo>
                    <a:pt x="63379" y="374"/>
                    <a:pt x="62952" y="1"/>
                    <a:pt x="6248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2284;p61">
              <a:extLst>
                <a:ext uri="{FF2B5EF4-FFF2-40B4-BE49-F238E27FC236}">
                  <a16:creationId xmlns:a16="http://schemas.microsoft.com/office/drawing/2014/main" id="{617FC3D5-044C-42E7-8025-ED6E7BC861B8}"/>
                </a:ext>
              </a:extLst>
            </p:cNvPr>
            <p:cNvSpPr/>
            <p:nvPr/>
          </p:nvSpPr>
          <p:spPr>
            <a:xfrm>
              <a:off x="3308375" y="2956750"/>
              <a:ext cx="517875" cy="734550"/>
            </a:xfrm>
            <a:custGeom>
              <a:avLst/>
              <a:gdLst/>
              <a:ahLst/>
              <a:cxnLst/>
              <a:rect l="l" t="t" r="r" b="b"/>
              <a:pathLst>
                <a:path w="20715" h="29382" extrusionOk="0">
                  <a:moveTo>
                    <a:pt x="20027" y="1"/>
                  </a:moveTo>
                  <a:cubicBezTo>
                    <a:pt x="19910" y="1"/>
                    <a:pt x="19791" y="32"/>
                    <a:pt x="19681" y="100"/>
                  </a:cubicBezTo>
                  <a:lnTo>
                    <a:pt x="1001" y="10807"/>
                  </a:lnTo>
                  <a:cubicBezTo>
                    <a:pt x="367" y="11174"/>
                    <a:pt x="0" y="11841"/>
                    <a:pt x="0" y="12575"/>
                  </a:cubicBezTo>
                  <a:lnTo>
                    <a:pt x="0" y="28687"/>
                  </a:lnTo>
                  <a:cubicBezTo>
                    <a:pt x="0" y="29091"/>
                    <a:pt x="326" y="29381"/>
                    <a:pt x="688" y="29381"/>
                  </a:cubicBezTo>
                  <a:cubicBezTo>
                    <a:pt x="803" y="29381"/>
                    <a:pt x="921" y="29352"/>
                    <a:pt x="1034" y="29287"/>
                  </a:cubicBezTo>
                  <a:lnTo>
                    <a:pt x="19681" y="18546"/>
                  </a:lnTo>
                  <a:cubicBezTo>
                    <a:pt x="20315" y="18179"/>
                    <a:pt x="20715" y="17512"/>
                    <a:pt x="20715" y="16778"/>
                  </a:cubicBezTo>
                  <a:lnTo>
                    <a:pt x="20715" y="667"/>
                  </a:lnTo>
                  <a:cubicBezTo>
                    <a:pt x="20690" y="269"/>
                    <a:pt x="20368" y="1"/>
                    <a:pt x="200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2285;p61">
              <a:extLst>
                <a:ext uri="{FF2B5EF4-FFF2-40B4-BE49-F238E27FC236}">
                  <a16:creationId xmlns:a16="http://schemas.microsoft.com/office/drawing/2014/main" id="{C8707677-9D9F-4E95-9C66-D66817E69552}"/>
                </a:ext>
              </a:extLst>
            </p:cNvPr>
            <p:cNvSpPr/>
            <p:nvPr/>
          </p:nvSpPr>
          <p:spPr>
            <a:xfrm>
              <a:off x="3556050" y="3238675"/>
              <a:ext cx="270200" cy="322675"/>
            </a:xfrm>
            <a:custGeom>
              <a:avLst/>
              <a:gdLst/>
              <a:ahLst/>
              <a:cxnLst/>
              <a:rect l="l" t="t" r="r" b="b"/>
              <a:pathLst>
                <a:path w="10808" h="12907" extrusionOk="0">
                  <a:moveTo>
                    <a:pt x="7081" y="0"/>
                  </a:moveTo>
                  <a:cubicBezTo>
                    <a:pt x="6600" y="0"/>
                    <a:pt x="5941" y="499"/>
                    <a:pt x="5604" y="1198"/>
                  </a:cubicBezTo>
                  <a:lnTo>
                    <a:pt x="3269" y="6068"/>
                  </a:lnTo>
                  <a:lnTo>
                    <a:pt x="0" y="12906"/>
                  </a:lnTo>
                  <a:lnTo>
                    <a:pt x="6538" y="9137"/>
                  </a:lnTo>
                  <a:lnTo>
                    <a:pt x="9774" y="7269"/>
                  </a:lnTo>
                  <a:cubicBezTo>
                    <a:pt x="10408" y="6902"/>
                    <a:pt x="10808" y="6235"/>
                    <a:pt x="10808" y="5501"/>
                  </a:cubicBezTo>
                  <a:lnTo>
                    <a:pt x="10808" y="3300"/>
                  </a:lnTo>
                  <a:lnTo>
                    <a:pt x="7439" y="131"/>
                  </a:lnTo>
                  <a:cubicBezTo>
                    <a:pt x="7342" y="41"/>
                    <a:pt x="7219" y="0"/>
                    <a:pt x="7081" y="0"/>
                  </a:cubicBezTo>
                  <a:close/>
                </a:path>
              </a:pathLst>
            </a:custGeom>
            <a:solidFill>
              <a:srgbClr val="374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2286;p61">
              <a:extLst>
                <a:ext uri="{FF2B5EF4-FFF2-40B4-BE49-F238E27FC236}">
                  <a16:creationId xmlns:a16="http://schemas.microsoft.com/office/drawing/2014/main" id="{CF21BC6B-067E-48AA-90FE-A710C2178F24}"/>
                </a:ext>
              </a:extLst>
            </p:cNvPr>
            <p:cNvSpPr/>
            <p:nvPr/>
          </p:nvSpPr>
          <p:spPr>
            <a:xfrm>
              <a:off x="3308375" y="3272750"/>
              <a:ext cx="411150" cy="418550"/>
            </a:xfrm>
            <a:custGeom>
              <a:avLst/>
              <a:gdLst/>
              <a:ahLst/>
              <a:cxnLst/>
              <a:rect l="l" t="t" r="r" b="b"/>
              <a:pathLst>
                <a:path w="16446" h="16742" extrusionOk="0">
                  <a:moveTo>
                    <a:pt x="7868" y="0"/>
                  </a:moveTo>
                  <a:cubicBezTo>
                    <a:pt x="7390" y="0"/>
                    <a:pt x="6746" y="476"/>
                    <a:pt x="6438" y="1169"/>
                  </a:cubicBezTo>
                  <a:lnTo>
                    <a:pt x="0" y="14579"/>
                  </a:lnTo>
                  <a:lnTo>
                    <a:pt x="0" y="16047"/>
                  </a:lnTo>
                  <a:cubicBezTo>
                    <a:pt x="0" y="16451"/>
                    <a:pt x="326" y="16741"/>
                    <a:pt x="688" y="16741"/>
                  </a:cubicBezTo>
                  <a:cubicBezTo>
                    <a:pt x="803" y="16741"/>
                    <a:pt x="921" y="16712"/>
                    <a:pt x="1034" y="16647"/>
                  </a:cubicBezTo>
                  <a:lnTo>
                    <a:pt x="9907" y="11543"/>
                  </a:lnTo>
                  <a:lnTo>
                    <a:pt x="16445" y="7774"/>
                  </a:lnTo>
                  <a:lnTo>
                    <a:pt x="13176" y="4705"/>
                  </a:lnTo>
                  <a:lnTo>
                    <a:pt x="8239" y="135"/>
                  </a:lnTo>
                  <a:cubicBezTo>
                    <a:pt x="8139" y="43"/>
                    <a:pt x="8011" y="0"/>
                    <a:pt x="7868"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287;p61">
              <a:extLst>
                <a:ext uri="{FF2B5EF4-FFF2-40B4-BE49-F238E27FC236}">
                  <a16:creationId xmlns:a16="http://schemas.microsoft.com/office/drawing/2014/main" id="{41383F34-D997-4662-B978-F6592AC80D0C}"/>
                </a:ext>
              </a:extLst>
            </p:cNvPr>
            <p:cNvSpPr/>
            <p:nvPr/>
          </p:nvSpPr>
          <p:spPr>
            <a:xfrm>
              <a:off x="3659450" y="3074825"/>
              <a:ext cx="119275" cy="137625"/>
            </a:xfrm>
            <a:custGeom>
              <a:avLst/>
              <a:gdLst/>
              <a:ahLst/>
              <a:cxnLst/>
              <a:rect l="l" t="t" r="r" b="b"/>
              <a:pathLst>
                <a:path w="4771" h="5505" extrusionOk="0">
                  <a:moveTo>
                    <a:pt x="3590" y="1"/>
                  </a:moveTo>
                  <a:cubicBezTo>
                    <a:pt x="3233" y="1"/>
                    <a:pt x="2816" y="123"/>
                    <a:pt x="2369" y="380"/>
                  </a:cubicBezTo>
                  <a:cubicBezTo>
                    <a:pt x="1068" y="1114"/>
                    <a:pt x="1" y="2815"/>
                    <a:pt x="1" y="4116"/>
                  </a:cubicBezTo>
                  <a:cubicBezTo>
                    <a:pt x="1" y="5015"/>
                    <a:pt x="485" y="5505"/>
                    <a:pt x="1198" y="5505"/>
                  </a:cubicBezTo>
                  <a:cubicBezTo>
                    <a:pt x="1544" y="5505"/>
                    <a:pt x="1944" y="5390"/>
                    <a:pt x="2369" y="5150"/>
                  </a:cubicBezTo>
                  <a:cubicBezTo>
                    <a:pt x="3703" y="4383"/>
                    <a:pt x="4771" y="2682"/>
                    <a:pt x="4771" y="1348"/>
                  </a:cubicBezTo>
                  <a:cubicBezTo>
                    <a:pt x="4771" y="482"/>
                    <a:pt x="4299" y="1"/>
                    <a:pt x="3590"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288;p61">
              <a:extLst>
                <a:ext uri="{FF2B5EF4-FFF2-40B4-BE49-F238E27FC236}">
                  <a16:creationId xmlns:a16="http://schemas.microsoft.com/office/drawing/2014/main" id="{03E425B5-F8D6-44C0-B674-895BC86A787F}"/>
                </a:ext>
              </a:extLst>
            </p:cNvPr>
            <p:cNvSpPr/>
            <p:nvPr/>
          </p:nvSpPr>
          <p:spPr>
            <a:xfrm>
              <a:off x="3868775" y="2623475"/>
              <a:ext cx="899825" cy="538100"/>
            </a:xfrm>
            <a:custGeom>
              <a:avLst/>
              <a:gdLst/>
              <a:ahLst/>
              <a:cxnLst/>
              <a:rect l="l" t="t" r="r" b="b"/>
              <a:pathLst>
                <a:path w="35993" h="21524" extrusionOk="0">
                  <a:moveTo>
                    <a:pt x="35764" y="0"/>
                  </a:moveTo>
                  <a:cubicBezTo>
                    <a:pt x="35730" y="0"/>
                    <a:pt x="35695" y="7"/>
                    <a:pt x="35659" y="21"/>
                  </a:cubicBezTo>
                  <a:lnTo>
                    <a:pt x="300" y="20369"/>
                  </a:lnTo>
                  <a:cubicBezTo>
                    <a:pt x="100" y="20469"/>
                    <a:pt x="0" y="20702"/>
                    <a:pt x="0" y="20936"/>
                  </a:cubicBezTo>
                  <a:lnTo>
                    <a:pt x="0" y="21303"/>
                  </a:lnTo>
                  <a:cubicBezTo>
                    <a:pt x="0" y="21434"/>
                    <a:pt x="103" y="21524"/>
                    <a:pt x="228" y="21524"/>
                  </a:cubicBezTo>
                  <a:cubicBezTo>
                    <a:pt x="262" y="21524"/>
                    <a:pt x="298" y="21517"/>
                    <a:pt x="334" y="21503"/>
                  </a:cubicBezTo>
                  <a:lnTo>
                    <a:pt x="35692" y="1188"/>
                  </a:lnTo>
                  <a:cubicBezTo>
                    <a:pt x="35892" y="1055"/>
                    <a:pt x="35993" y="855"/>
                    <a:pt x="35993" y="621"/>
                  </a:cubicBezTo>
                  <a:lnTo>
                    <a:pt x="35993" y="221"/>
                  </a:lnTo>
                  <a:cubicBezTo>
                    <a:pt x="35993" y="90"/>
                    <a:pt x="35889" y="0"/>
                    <a:pt x="357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289;p61">
              <a:extLst>
                <a:ext uri="{FF2B5EF4-FFF2-40B4-BE49-F238E27FC236}">
                  <a16:creationId xmlns:a16="http://schemas.microsoft.com/office/drawing/2014/main" id="{A560431B-F21B-41AD-B9BD-DEC6681BFF6D}"/>
                </a:ext>
              </a:extLst>
            </p:cNvPr>
            <p:cNvSpPr/>
            <p:nvPr/>
          </p:nvSpPr>
          <p:spPr>
            <a:xfrm>
              <a:off x="3868775" y="2696375"/>
              <a:ext cx="899825" cy="538600"/>
            </a:xfrm>
            <a:custGeom>
              <a:avLst/>
              <a:gdLst/>
              <a:ahLst/>
              <a:cxnLst/>
              <a:rect l="l" t="t" r="r" b="b"/>
              <a:pathLst>
                <a:path w="35993" h="21544" extrusionOk="0">
                  <a:moveTo>
                    <a:pt x="35793" y="0"/>
                  </a:moveTo>
                  <a:cubicBezTo>
                    <a:pt x="35751" y="0"/>
                    <a:pt x="35705" y="13"/>
                    <a:pt x="35659" y="40"/>
                  </a:cubicBezTo>
                  <a:lnTo>
                    <a:pt x="300" y="20355"/>
                  </a:lnTo>
                  <a:cubicBezTo>
                    <a:pt x="100" y="20488"/>
                    <a:pt x="0" y="20689"/>
                    <a:pt x="0" y="20922"/>
                  </a:cubicBezTo>
                  <a:lnTo>
                    <a:pt x="0" y="21322"/>
                  </a:lnTo>
                  <a:cubicBezTo>
                    <a:pt x="0" y="21453"/>
                    <a:pt x="103" y="21543"/>
                    <a:pt x="228" y="21543"/>
                  </a:cubicBezTo>
                  <a:cubicBezTo>
                    <a:pt x="262" y="21543"/>
                    <a:pt x="298" y="21537"/>
                    <a:pt x="334" y="21522"/>
                  </a:cubicBezTo>
                  <a:lnTo>
                    <a:pt x="35692" y="1175"/>
                  </a:lnTo>
                  <a:cubicBezTo>
                    <a:pt x="35892" y="1074"/>
                    <a:pt x="35993" y="841"/>
                    <a:pt x="35993" y="641"/>
                  </a:cubicBezTo>
                  <a:lnTo>
                    <a:pt x="35993" y="207"/>
                  </a:lnTo>
                  <a:cubicBezTo>
                    <a:pt x="35993" y="86"/>
                    <a:pt x="35905" y="0"/>
                    <a:pt x="3579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290;p61">
              <a:extLst>
                <a:ext uri="{FF2B5EF4-FFF2-40B4-BE49-F238E27FC236}">
                  <a16:creationId xmlns:a16="http://schemas.microsoft.com/office/drawing/2014/main" id="{F60B6071-E03D-43E2-91E5-F148E3064982}"/>
                </a:ext>
              </a:extLst>
            </p:cNvPr>
            <p:cNvSpPr/>
            <p:nvPr/>
          </p:nvSpPr>
          <p:spPr>
            <a:xfrm>
              <a:off x="3868775" y="2477875"/>
              <a:ext cx="899825" cy="538600"/>
            </a:xfrm>
            <a:custGeom>
              <a:avLst/>
              <a:gdLst/>
              <a:ahLst/>
              <a:cxnLst/>
              <a:rect l="l" t="t" r="r" b="b"/>
              <a:pathLst>
                <a:path w="35993" h="21544" extrusionOk="0">
                  <a:moveTo>
                    <a:pt x="35793" y="1"/>
                  </a:moveTo>
                  <a:cubicBezTo>
                    <a:pt x="35751" y="1"/>
                    <a:pt x="35705" y="13"/>
                    <a:pt x="35659" y="41"/>
                  </a:cubicBezTo>
                  <a:lnTo>
                    <a:pt x="300" y="20355"/>
                  </a:lnTo>
                  <a:cubicBezTo>
                    <a:pt x="100" y="20489"/>
                    <a:pt x="0" y="20689"/>
                    <a:pt x="0" y="20922"/>
                  </a:cubicBezTo>
                  <a:lnTo>
                    <a:pt x="0" y="21323"/>
                  </a:lnTo>
                  <a:cubicBezTo>
                    <a:pt x="0" y="21454"/>
                    <a:pt x="103" y="21544"/>
                    <a:pt x="228" y="21544"/>
                  </a:cubicBezTo>
                  <a:cubicBezTo>
                    <a:pt x="262" y="21544"/>
                    <a:pt x="298" y="21537"/>
                    <a:pt x="334" y="21523"/>
                  </a:cubicBezTo>
                  <a:lnTo>
                    <a:pt x="35692" y="1175"/>
                  </a:lnTo>
                  <a:cubicBezTo>
                    <a:pt x="35892" y="1075"/>
                    <a:pt x="35993" y="875"/>
                    <a:pt x="35993" y="641"/>
                  </a:cubicBezTo>
                  <a:lnTo>
                    <a:pt x="35993" y="208"/>
                  </a:lnTo>
                  <a:cubicBezTo>
                    <a:pt x="35993" y="87"/>
                    <a:pt x="35905" y="1"/>
                    <a:pt x="3579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91;p61">
              <a:extLst>
                <a:ext uri="{FF2B5EF4-FFF2-40B4-BE49-F238E27FC236}">
                  <a16:creationId xmlns:a16="http://schemas.microsoft.com/office/drawing/2014/main" id="{E9759D71-6042-4C45-B732-6915F39E7CBC}"/>
                </a:ext>
              </a:extLst>
            </p:cNvPr>
            <p:cNvSpPr/>
            <p:nvPr/>
          </p:nvSpPr>
          <p:spPr>
            <a:xfrm>
              <a:off x="3868775" y="2550450"/>
              <a:ext cx="899825" cy="539050"/>
            </a:xfrm>
            <a:custGeom>
              <a:avLst/>
              <a:gdLst/>
              <a:ahLst/>
              <a:cxnLst/>
              <a:rect l="l" t="t" r="r" b="b"/>
              <a:pathLst>
                <a:path w="35993" h="21562" extrusionOk="0">
                  <a:moveTo>
                    <a:pt x="35790" y="1"/>
                  </a:moveTo>
                  <a:cubicBezTo>
                    <a:pt x="35748" y="1"/>
                    <a:pt x="35704" y="13"/>
                    <a:pt x="35659" y="40"/>
                  </a:cubicBezTo>
                  <a:lnTo>
                    <a:pt x="300" y="20354"/>
                  </a:lnTo>
                  <a:cubicBezTo>
                    <a:pt x="100" y="20488"/>
                    <a:pt x="0" y="20688"/>
                    <a:pt x="0" y="20922"/>
                  </a:cubicBezTo>
                  <a:lnTo>
                    <a:pt x="0" y="21355"/>
                  </a:lnTo>
                  <a:cubicBezTo>
                    <a:pt x="0" y="21476"/>
                    <a:pt x="88" y="21562"/>
                    <a:pt x="200" y="21562"/>
                  </a:cubicBezTo>
                  <a:cubicBezTo>
                    <a:pt x="242" y="21562"/>
                    <a:pt x="288" y="21549"/>
                    <a:pt x="334" y="21522"/>
                  </a:cubicBezTo>
                  <a:lnTo>
                    <a:pt x="35692" y="1207"/>
                  </a:lnTo>
                  <a:cubicBezTo>
                    <a:pt x="35892" y="1074"/>
                    <a:pt x="35993" y="874"/>
                    <a:pt x="35993" y="640"/>
                  </a:cubicBezTo>
                  <a:lnTo>
                    <a:pt x="35993" y="240"/>
                  </a:lnTo>
                  <a:cubicBezTo>
                    <a:pt x="35993" y="94"/>
                    <a:pt x="35903" y="1"/>
                    <a:pt x="357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92;p61">
              <a:extLst>
                <a:ext uri="{FF2B5EF4-FFF2-40B4-BE49-F238E27FC236}">
                  <a16:creationId xmlns:a16="http://schemas.microsoft.com/office/drawing/2014/main" id="{F88F7488-38B0-4388-9EA1-F0F6DD06A769}"/>
                </a:ext>
              </a:extLst>
            </p:cNvPr>
            <p:cNvSpPr/>
            <p:nvPr/>
          </p:nvSpPr>
          <p:spPr>
            <a:xfrm>
              <a:off x="3868775" y="2876525"/>
              <a:ext cx="713850" cy="431000"/>
            </a:xfrm>
            <a:custGeom>
              <a:avLst/>
              <a:gdLst/>
              <a:ahLst/>
              <a:cxnLst/>
              <a:rect l="l" t="t" r="r" b="b"/>
              <a:pathLst>
                <a:path w="28554" h="17240" extrusionOk="0">
                  <a:moveTo>
                    <a:pt x="28337" y="0"/>
                  </a:moveTo>
                  <a:cubicBezTo>
                    <a:pt x="28297" y="0"/>
                    <a:pt x="28256" y="13"/>
                    <a:pt x="28220" y="40"/>
                  </a:cubicBezTo>
                  <a:lnTo>
                    <a:pt x="300" y="16051"/>
                  </a:lnTo>
                  <a:cubicBezTo>
                    <a:pt x="100" y="16184"/>
                    <a:pt x="0" y="16385"/>
                    <a:pt x="0" y="16618"/>
                  </a:cubicBezTo>
                  <a:lnTo>
                    <a:pt x="0" y="17018"/>
                  </a:lnTo>
                  <a:cubicBezTo>
                    <a:pt x="0" y="17150"/>
                    <a:pt x="103" y="17239"/>
                    <a:pt x="228" y="17239"/>
                  </a:cubicBezTo>
                  <a:cubicBezTo>
                    <a:pt x="262" y="17239"/>
                    <a:pt x="298" y="17233"/>
                    <a:pt x="334" y="17219"/>
                  </a:cubicBezTo>
                  <a:lnTo>
                    <a:pt x="28220" y="1207"/>
                  </a:lnTo>
                  <a:cubicBezTo>
                    <a:pt x="28420" y="1074"/>
                    <a:pt x="28554" y="874"/>
                    <a:pt x="28554" y="640"/>
                  </a:cubicBezTo>
                  <a:lnTo>
                    <a:pt x="28554" y="240"/>
                  </a:lnTo>
                  <a:cubicBezTo>
                    <a:pt x="28554" y="93"/>
                    <a:pt x="28447" y="0"/>
                    <a:pt x="2833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2293;p61">
              <a:extLst>
                <a:ext uri="{FF2B5EF4-FFF2-40B4-BE49-F238E27FC236}">
                  <a16:creationId xmlns:a16="http://schemas.microsoft.com/office/drawing/2014/main" id="{0B2D9242-3A43-490C-937D-E102EE9C7810}"/>
                </a:ext>
              </a:extLst>
            </p:cNvPr>
            <p:cNvSpPr/>
            <p:nvPr/>
          </p:nvSpPr>
          <p:spPr>
            <a:xfrm>
              <a:off x="4554250" y="772000"/>
              <a:ext cx="56750" cy="65300"/>
            </a:xfrm>
            <a:custGeom>
              <a:avLst/>
              <a:gdLst/>
              <a:ahLst/>
              <a:cxnLst/>
              <a:rect l="l" t="t" r="r" b="b"/>
              <a:pathLst>
                <a:path w="2270" h="2612" extrusionOk="0">
                  <a:moveTo>
                    <a:pt x="1709" y="1"/>
                  </a:moveTo>
                  <a:cubicBezTo>
                    <a:pt x="1544" y="1"/>
                    <a:pt x="1350" y="53"/>
                    <a:pt x="1135" y="160"/>
                  </a:cubicBezTo>
                  <a:cubicBezTo>
                    <a:pt x="501" y="561"/>
                    <a:pt x="67" y="1228"/>
                    <a:pt x="1" y="1962"/>
                  </a:cubicBezTo>
                  <a:cubicBezTo>
                    <a:pt x="1" y="2382"/>
                    <a:pt x="221" y="2612"/>
                    <a:pt x="554" y="2612"/>
                  </a:cubicBezTo>
                  <a:cubicBezTo>
                    <a:pt x="723" y="2612"/>
                    <a:pt x="921" y="2552"/>
                    <a:pt x="1135" y="2429"/>
                  </a:cubicBezTo>
                  <a:cubicBezTo>
                    <a:pt x="1769" y="2062"/>
                    <a:pt x="2202" y="1395"/>
                    <a:pt x="2269" y="661"/>
                  </a:cubicBezTo>
                  <a:cubicBezTo>
                    <a:pt x="2269" y="231"/>
                    <a:pt x="2055" y="1"/>
                    <a:pt x="1709" y="1"/>
                  </a:cubicBez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94;p61">
              <a:extLst>
                <a:ext uri="{FF2B5EF4-FFF2-40B4-BE49-F238E27FC236}">
                  <a16:creationId xmlns:a16="http://schemas.microsoft.com/office/drawing/2014/main" id="{2E6D37F5-94B8-4093-A4D3-06066BF5EE7F}"/>
                </a:ext>
              </a:extLst>
            </p:cNvPr>
            <p:cNvSpPr/>
            <p:nvPr/>
          </p:nvSpPr>
          <p:spPr>
            <a:xfrm>
              <a:off x="4651825" y="715775"/>
              <a:ext cx="56725" cy="65650"/>
            </a:xfrm>
            <a:custGeom>
              <a:avLst/>
              <a:gdLst/>
              <a:ahLst/>
              <a:cxnLst/>
              <a:rect l="l" t="t" r="r" b="b"/>
              <a:pathLst>
                <a:path w="2269" h="2626" extrusionOk="0">
                  <a:moveTo>
                    <a:pt x="1680" y="0"/>
                  </a:moveTo>
                  <a:cubicBezTo>
                    <a:pt x="1516" y="0"/>
                    <a:pt x="1329" y="56"/>
                    <a:pt x="1135" y="174"/>
                  </a:cubicBezTo>
                  <a:cubicBezTo>
                    <a:pt x="468" y="575"/>
                    <a:pt x="67" y="1242"/>
                    <a:pt x="1" y="1976"/>
                  </a:cubicBezTo>
                  <a:cubicBezTo>
                    <a:pt x="1" y="2396"/>
                    <a:pt x="221" y="2626"/>
                    <a:pt x="554" y="2626"/>
                  </a:cubicBezTo>
                  <a:cubicBezTo>
                    <a:pt x="723" y="2626"/>
                    <a:pt x="921" y="2566"/>
                    <a:pt x="1135" y="2443"/>
                  </a:cubicBezTo>
                  <a:cubicBezTo>
                    <a:pt x="1768" y="2076"/>
                    <a:pt x="2169" y="1409"/>
                    <a:pt x="2269" y="675"/>
                  </a:cubicBezTo>
                  <a:cubicBezTo>
                    <a:pt x="2269" y="246"/>
                    <a:pt x="2024" y="0"/>
                    <a:pt x="1680" y="0"/>
                  </a:cubicBez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95;p61">
              <a:extLst>
                <a:ext uri="{FF2B5EF4-FFF2-40B4-BE49-F238E27FC236}">
                  <a16:creationId xmlns:a16="http://schemas.microsoft.com/office/drawing/2014/main" id="{D23E936B-0DF8-4B6B-8B1A-B948AC8E50A2}"/>
                </a:ext>
              </a:extLst>
            </p:cNvPr>
            <p:cNvSpPr/>
            <p:nvPr/>
          </p:nvSpPr>
          <p:spPr>
            <a:xfrm>
              <a:off x="4748550" y="659875"/>
              <a:ext cx="56750" cy="65100"/>
            </a:xfrm>
            <a:custGeom>
              <a:avLst/>
              <a:gdLst/>
              <a:ahLst/>
              <a:cxnLst/>
              <a:rect l="l" t="t" r="r" b="b"/>
              <a:pathLst>
                <a:path w="2270" h="2604" extrusionOk="0">
                  <a:moveTo>
                    <a:pt x="1700" y="0"/>
                  </a:moveTo>
                  <a:cubicBezTo>
                    <a:pt x="1534" y="0"/>
                    <a:pt x="1342" y="56"/>
                    <a:pt x="1135" y="176"/>
                  </a:cubicBezTo>
                  <a:cubicBezTo>
                    <a:pt x="501" y="542"/>
                    <a:pt x="68" y="1210"/>
                    <a:pt x="1" y="1943"/>
                  </a:cubicBezTo>
                  <a:cubicBezTo>
                    <a:pt x="1" y="2373"/>
                    <a:pt x="231" y="2603"/>
                    <a:pt x="576" y="2603"/>
                  </a:cubicBezTo>
                  <a:cubicBezTo>
                    <a:pt x="741" y="2603"/>
                    <a:pt x="931" y="2551"/>
                    <a:pt x="1135" y="2444"/>
                  </a:cubicBezTo>
                  <a:cubicBezTo>
                    <a:pt x="1769" y="2044"/>
                    <a:pt x="2203" y="1376"/>
                    <a:pt x="2269" y="643"/>
                  </a:cubicBezTo>
                  <a:cubicBezTo>
                    <a:pt x="2269" y="238"/>
                    <a:pt x="2042" y="0"/>
                    <a:pt x="1700" y="0"/>
                  </a:cubicBez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2296;p61">
              <a:extLst>
                <a:ext uri="{FF2B5EF4-FFF2-40B4-BE49-F238E27FC236}">
                  <a16:creationId xmlns:a16="http://schemas.microsoft.com/office/drawing/2014/main" id="{4EC02D1F-8CB5-4D99-9C8A-EBCD074CF2D0}"/>
                </a:ext>
              </a:extLst>
            </p:cNvPr>
            <p:cNvSpPr/>
            <p:nvPr/>
          </p:nvSpPr>
          <p:spPr>
            <a:xfrm>
              <a:off x="4554250" y="772000"/>
              <a:ext cx="56750" cy="65300"/>
            </a:xfrm>
            <a:custGeom>
              <a:avLst/>
              <a:gdLst/>
              <a:ahLst/>
              <a:cxnLst/>
              <a:rect l="l" t="t" r="r" b="b"/>
              <a:pathLst>
                <a:path w="2270" h="2612" extrusionOk="0">
                  <a:moveTo>
                    <a:pt x="1709" y="1"/>
                  </a:moveTo>
                  <a:cubicBezTo>
                    <a:pt x="1544" y="1"/>
                    <a:pt x="1350" y="53"/>
                    <a:pt x="1135" y="160"/>
                  </a:cubicBezTo>
                  <a:cubicBezTo>
                    <a:pt x="501" y="561"/>
                    <a:pt x="67" y="1228"/>
                    <a:pt x="1" y="1962"/>
                  </a:cubicBezTo>
                  <a:cubicBezTo>
                    <a:pt x="1" y="2382"/>
                    <a:pt x="221" y="2612"/>
                    <a:pt x="554" y="2612"/>
                  </a:cubicBezTo>
                  <a:cubicBezTo>
                    <a:pt x="723" y="2612"/>
                    <a:pt x="921" y="2552"/>
                    <a:pt x="1135" y="2429"/>
                  </a:cubicBezTo>
                  <a:cubicBezTo>
                    <a:pt x="1769" y="2062"/>
                    <a:pt x="2202" y="1395"/>
                    <a:pt x="2269" y="661"/>
                  </a:cubicBezTo>
                  <a:cubicBezTo>
                    <a:pt x="2269" y="231"/>
                    <a:pt x="2055" y="1"/>
                    <a:pt x="170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2297;p61">
              <a:extLst>
                <a:ext uri="{FF2B5EF4-FFF2-40B4-BE49-F238E27FC236}">
                  <a16:creationId xmlns:a16="http://schemas.microsoft.com/office/drawing/2014/main" id="{4D523680-C3AE-44E9-9138-50F3D514236B}"/>
                </a:ext>
              </a:extLst>
            </p:cNvPr>
            <p:cNvSpPr/>
            <p:nvPr/>
          </p:nvSpPr>
          <p:spPr>
            <a:xfrm>
              <a:off x="4651825" y="715775"/>
              <a:ext cx="56725" cy="65650"/>
            </a:xfrm>
            <a:custGeom>
              <a:avLst/>
              <a:gdLst/>
              <a:ahLst/>
              <a:cxnLst/>
              <a:rect l="l" t="t" r="r" b="b"/>
              <a:pathLst>
                <a:path w="2269" h="2626" extrusionOk="0">
                  <a:moveTo>
                    <a:pt x="1680" y="0"/>
                  </a:moveTo>
                  <a:cubicBezTo>
                    <a:pt x="1516" y="0"/>
                    <a:pt x="1329" y="56"/>
                    <a:pt x="1135" y="174"/>
                  </a:cubicBezTo>
                  <a:cubicBezTo>
                    <a:pt x="468" y="575"/>
                    <a:pt x="67" y="1242"/>
                    <a:pt x="1" y="1976"/>
                  </a:cubicBezTo>
                  <a:cubicBezTo>
                    <a:pt x="1" y="2396"/>
                    <a:pt x="221" y="2626"/>
                    <a:pt x="554" y="2626"/>
                  </a:cubicBezTo>
                  <a:cubicBezTo>
                    <a:pt x="723" y="2626"/>
                    <a:pt x="921" y="2566"/>
                    <a:pt x="1135" y="2443"/>
                  </a:cubicBezTo>
                  <a:cubicBezTo>
                    <a:pt x="1768" y="2076"/>
                    <a:pt x="2169" y="1409"/>
                    <a:pt x="2269" y="675"/>
                  </a:cubicBezTo>
                  <a:cubicBezTo>
                    <a:pt x="2269" y="246"/>
                    <a:pt x="2024" y="0"/>
                    <a:pt x="168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98;p61">
              <a:extLst>
                <a:ext uri="{FF2B5EF4-FFF2-40B4-BE49-F238E27FC236}">
                  <a16:creationId xmlns:a16="http://schemas.microsoft.com/office/drawing/2014/main" id="{929B6760-6C14-4716-ABD6-558122AD5D06}"/>
                </a:ext>
              </a:extLst>
            </p:cNvPr>
            <p:cNvSpPr/>
            <p:nvPr/>
          </p:nvSpPr>
          <p:spPr>
            <a:xfrm>
              <a:off x="4748550" y="659875"/>
              <a:ext cx="56750" cy="65100"/>
            </a:xfrm>
            <a:custGeom>
              <a:avLst/>
              <a:gdLst/>
              <a:ahLst/>
              <a:cxnLst/>
              <a:rect l="l" t="t" r="r" b="b"/>
              <a:pathLst>
                <a:path w="2270" h="2604" extrusionOk="0">
                  <a:moveTo>
                    <a:pt x="1700" y="0"/>
                  </a:moveTo>
                  <a:cubicBezTo>
                    <a:pt x="1534" y="0"/>
                    <a:pt x="1342" y="56"/>
                    <a:pt x="1135" y="176"/>
                  </a:cubicBezTo>
                  <a:cubicBezTo>
                    <a:pt x="501" y="542"/>
                    <a:pt x="68" y="1210"/>
                    <a:pt x="1" y="1943"/>
                  </a:cubicBezTo>
                  <a:cubicBezTo>
                    <a:pt x="1" y="2373"/>
                    <a:pt x="231" y="2603"/>
                    <a:pt x="576" y="2603"/>
                  </a:cubicBezTo>
                  <a:cubicBezTo>
                    <a:pt x="741" y="2603"/>
                    <a:pt x="931" y="2551"/>
                    <a:pt x="1135" y="2444"/>
                  </a:cubicBezTo>
                  <a:cubicBezTo>
                    <a:pt x="1769" y="2044"/>
                    <a:pt x="2203" y="1376"/>
                    <a:pt x="2269" y="643"/>
                  </a:cubicBezTo>
                  <a:cubicBezTo>
                    <a:pt x="2269" y="238"/>
                    <a:pt x="2042" y="0"/>
                    <a:pt x="170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2299;p61">
              <a:extLst>
                <a:ext uri="{FF2B5EF4-FFF2-40B4-BE49-F238E27FC236}">
                  <a16:creationId xmlns:a16="http://schemas.microsoft.com/office/drawing/2014/main" id="{D9264F32-8734-4783-BDE1-C643B397EE92}"/>
                </a:ext>
              </a:extLst>
            </p:cNvPr>
            <p:cNvSpPr/>
            <p:nvPr/>
          </p:nvSpPr>
          <p:spPr>
            <a:xfrm>
              <a:off x="3248325" y="1611150"/>
              <a:ext cx="1650375" cy="1526575"/>
            </a:xfrm>
            <a:custGeom>
              <a:avLst/>
              <a:gdLst/>
              <a:ahLst/>
              <a:cxnLst/>
              <a:rect l="l" t="t" r="r" b="b"/>
              <a:pathLst>
                <a:path w="66015" h="61063" extrusionOk="0">
                  <a:moveTo>
                    <a:pt x="63454" y="1"/>
                  </a:moveTo>
                  <a:cubicBezTo>
                    <a:pt x="63301" y="1"/>
                    <a:pt x="63150" y="42"/>
                    <a:pt x="63012" y="118"/>
                  </a:cubicBezTo>
                  <a:lnTo>
                    <a:pt x="1335" y="35610"/>
                  </a:lnTo>
                  <a:cubicBezTo>
                    <a:pt x="501" y="36077"/>
                    <a:pt x="0" y="36978"/>
                    <a:pt x="0" y="37912"/>
                  </a:cubicBezTo>
                  <a:lnTo>
                    <a:pt x="0" y="59061"/>
                  </a:lnTo>
                  <a:cubicBezTo>
                    <a:pt x="0" y="59428"/>
                    <a:pt x="267" y="59761"/>
                    <a:pt x="634" y="59895"/>
                  </a:cubicBezTo>
                  <a:lnTo>
                    <a:pt x="2536" y="61062"/>
                  </a:lnTo>
                  <a:lnTo>
                    <a:pt x="2469" y="59194"/>
                  </a:lnTo>
                  <a:lnTo>
                    <a:pt x="63012" y="24336"/>
                  </a:lnTo>
                  <a:cubicBezTo>
                    <a:pt x="63846" y="23869"/>
                    <a:pt x="64346" y="22968"/>
                    <a:pt x="64346" y="22034"/>
                  </a:cubicBezTo>
                  <a:lnTo>
                    <a:pt x="64346" y="2253"/>
                  </a:lnTo>
                  <a:lnTo>
                    <a:pt x="66014" y="1386"/>
                  </a:lnTo>
                  <a:lnTo>
                    <a:pt x="63979" y="185"/>
                  </a:lnTo>
                  <a:cubicBezTo>
                    <a:pt x="63817" y="59"/>
                    <a:pt x="63634" y="1"/>
                    <a:pt x="63454" y="1"/>
                  </a:cubicBez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300;p61">
              <a:extLst>
                <a:ext uri="{FF2B5EF4-FFF2-40B4-BE49-F238E27FC236}">
                  <a16:creationId xmlns:a16="http://schemas.microsoft.com/office/drawing/2014/main" id="{DB79B257-E6C7-4A01-8876-76510304E677}"/>
                </a:ext>
              </a:extLst>
            </p:cNvPr>
            <p:cNvSpPr/>
            <p:nvPr/>
          </p:nvSpPr>
          <p:spPr>
            <a:xfrm>
              <a:off x="3300025" y="1642450"/>
              <a:ext cx="1608675" cy="1498400"/>
            </a:xfrm>
            <a:custGeom>
              <a:avLst/>
              <a:gdLst/>
              <a:ahLst/>
              <a:cxnLst/>
              <a:rect l="l" t="t" r="r" b="b"/>
              <a:pathLst>
                <a:path w="64347" h="59936" extrusionOk="0">
                  <a:moveTo>
                    <a:pt x="63474" y="1"/>
                  </a:moveTo>
                  <a:cubicBezTo>
                    <a:pt x="63321" y="1"/>
                    <a:pt x="63162" y="42"/>
                    <a:pt x="63012" y="134"/>
                  </a:cubicBezTo>
                  <a:lnTo>
                    <a:pt x="1335" y="35593"/>
                  </a:lnTo>
                  <a:cubicBezTo>
                    <a:pt x="534" y="36060"/>
                    <a:pt x="1" y="36960"/>
                    <a:pt x="1" y="37894"/>
                  </a:cubicBezTo>
                  <a:lnTo>
                    <a:pt x="1" y="59043"/>
                  </a:lnTo>
                  <a:cubicBezTo>
                    <a:pt x="1" y="59376"/>
                    <a:pt x="201" y="59677"/>
                    <a:pt x="468" y="59810"/>
                  </a:cubicBezTo>
                  <a:cubicBezTo>
                    <a:pt x="618" y="59893"/>
                    <a:pt x="776" y="59935"/>
                    <a:pt x="930" y="59935"/>
                  </a:cubicBezTo>
                  <a:cubicBezTo>
                    <a:pt x="1085" y="59935"/>
                    <a:pt x="1235" y="59893"/>
                    <a:pt x="1368" y="59810"/>
                  </a:cubicBezTo>
                  <a:lnTo>
                    <a:pt x="63046" y="24318"/>
                  </a:lnTo>
                  <a:cubicBezTo>
                    <a:pt x="63846" y="23851"/>
                    <a:pt x="64347" y="22984"/>
                    <a:pt x="64347" y="22050"/>
                  </a:cubicBezTo>
                  <a:lnTo>
                    <a:pt x="64347" y="901"/>
                  </a:lnTo>
                  <a:cubicBezTo>
                    <a:pt x="64347" y="376"/>
                    <a:pt x="63934" y="1"/>
                    <a:pt x="63474" y="1"/>
                  </a:cubicBez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2301;p61">
              <a:extLst>
                <a:ext uri="{FF2B5EF4-FFF2-40B4-BE49-F238E27FC236}">
                  <a16:creationId xmlns:a16="http://schemas.microsoft.com/office/drawing/2014/main" id="{64E0D6DC-1AED-49E6-88AD-8E4C48A6677C}"/>
                </a:ext>
              </a:extLst>
            </p:cNvPr>
            <p:cNvSpPr/>
            <p:nvPr/>
          </p:nvSpPr>
          <p:spPr>
            <a:xfrm>
              <a:off x="3300025" y="1642450"/>
              <a:ext cx="1608675" cy="1498250"/>
            </a:xfrm>
            <a:custGeom>
              <a:avLst/>
              <a:gdLst/>
              <a:ahLst/>
              <a:cxnLst/>
              <a:rect l="l" t="t" r="r" b="b"/>
              <a:pathLst>
                <a:path w="64347" h="59930" extrusionOk="0">
                  <a:moveTo>
                    <a:pt x="63474" y="1"/>
                  </a:moveTo>
                  <a:cubicBezTo>
                    <a:pt x="63321" y="1"/>
                    <a:pt x="63162" y="42"/>
                    <a:pt x="63012" y="134"/>
                  </a:cubicBezTo>
                  <a:lnTo>
                    <a:pt x="1335" y="35593"/>
                  </a:lnTo>
                  <a:cubicBezTo>
                    <a:pt x="534" y="36060"/>
                    <a:pt x="1" y="36960"/>
                    <a:pt x="1" y="37894"/>
                  </a:cubicBezTo>
                  <a:lnTo>
                    <a:pt x="1" y="59043"/>
                  </a:lnTo>
                  <a:cubicBezTo>
                    <a:pt x="1" y="59572"/>
                    <a:pt x="438" y="59929"/>
                    <a:pt x="911" y="59929"/>
                  </a:cubicBezTo>
                  <a:cubicBezTo>
                    <a:pt x="1064" y="59929"/>
                    <a:pt x="1221" y="59892"/>
                    <a:pt x="1368" y="59810"/>
                  </a:cubicBezTo>
                  <a:lnTo>
                    <a:pt x="63046" y="24318"/>
                  </a:lnTo>
                  <a:cubicBezTo>
                    <a:pt x="63846" y="23851"/>
                    <a:pt x="64347" y="22984"/>
                    <a:pt x="64347" y="22016"/>
                  </a:cubicBezTo>
                  <a:lnTo>
                    <a:pt x="64347" y="901"/>
                  </a:lnTo>
                  <a:cubicBezTo>
                    <a:pt x="64347" y="376"/>
                    <a:pt x="63934" y="1"/>
                    <a:pt x="6347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2302;p61">
              <a:extLst>
                <a:ext uri="{FF2B5EF4-FFF2-40B4-BE49-F238E27FC236}">
                  <a16:creationId xmlns:a16="http://schemas.microsoft.com/office/drawing/2014/main" id="{637A4042-2F70-476C-AEB6-E7F716446CDC}"/>
                </a:ext>
              </a:extLst>
            </p:cNvPr>
            <p:cNvSpPr/>
            <p:nvPr/>
          </p:nvSpPr>
          <p:spPr>
            <a:xfrm>
              <a:off x="3360900" y="2295450"/>
              <a:ext cx="525400" cy="746200"/>
            </a:xfrm>
            <a:custGeom>
              <a:avLst/>
              <a:gdLst/>
              <a:ahLst/>
              <a:cxnLst/>
              <a:rect l="l" t="t" r="r" b="b"/>
              <a:pathLst>
                <a:path w="21016" h="29848" extrusionOk="0">
                  <a:moveTo>
                    <a:pt x="20343" y="1"/>
                  </a:moveTo>
                  <a:cubicBezTo>
                    <a:pt x="20223" y="1"/>
                    <a:pt x="20099" y="32"/>
                    <a:pt x="19982" y="99"/>
                  </a:cubicBezTo>
                  <a:lnTo>
                    <a:pt x="1035" y="11007"/>
                  </a:lnTo>
                  <a:cubicBezTo>
                    <a:pt x="401" y="11374"/>
                    <a:pt x="1" y="12041"/>
                    <a:pt x="1" y="12775"/>
                  </a:cubicBezTo>
                  <a:lnTo>
                    <a:pt x="1" y="29153"/>
                  </a:lnTo>
                  <a:cubicBezTo>
                    <a:pt x="1" y="29558"/>
                    <a:pt x="327" y="29848"/>
                    <a:pt x="688" y="29848"/>
                  </a:cubicBezTo>
                  <a:cubicBezTo>
                    <a:pt x="803" y="29848"/>
                    <a:pt x="922" y="29818"/>
                    <a:pt x="1035" y="29754"/>
                  </a:cubicBezTo>
                  <a:lnTo>
                    <a:pt x="20015" y="18846"/>
                  </a:lnTo>
                  <a:cubicBezTo>
                    <a:pt x="20649" y="18479"/>
                    <a:pt x="21016" y="17779"/>
                    <a:pt x="21016" y="17045"/>
                  </a:cubicBezTo>
                  <a:lnTo>
                    <a:pt x="21016" y="700"/>
                  </a:lnTo>
                  <a:cubicBezTo>
                    <a:pt x="21016" y="276"/>
                    <a:pt x="20699" y="1"/>
                    <a:pt x="2034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03;p61">
              <a:extLst>
                <a:ext uri="{FF2B5EF4-FFF2-40B4-BE49-F238E27FC236}">
                  <a16:creationId xmlns:a16="http://schemas.microsoft.com/office/drawing/2014/main" id="{9E3A5A2A-452B-4C80-853A-12F0C4D05CD1}"/>
                </a:ext>
              </a:extLst>
            </p:cNvPr>
            <p:cNvSpPr/>
            <p:nvPr/>
          </p:nvSpPr>
          <p:spPr>
            <a:xfrm>
              <a:off x="3611925" y="2582375"/>
              <a:ext cx="275225" cy="327675"/>
            </a:xfrm>
            <a:custGeom>
              <a:avLst/>
              <a:gdLst/>
              <a:ahLst/>
              <a:cxnLst/>
              <a:rect l="l" t="t" r="r" b="b"/>
              <a:pathLst>
                <a:path w="11009" h="13107" extrusionOk="0">
                  <a:moveTo>
                    <a:pt x="7214" y="0"/>
                  </a:moveTo>
                  <a:cubicBezTo>
                    <a:pt x="6733" y="0"/>
                    <a:pt x="6074" y="498"/>
                    <a:pt x="5738" y="1198"/>
                  </a:cubicBezTo>
                  <a:lnTo>
                    <a:pt x="3336" y="6168"/>
                  </a:lnTo>
                  <a:lnTo>
                    <a:pt x="0" y="13107"/>
                  </a:lnTo>
                  <a:lnTo>
                    <a:pt x="6672" y="9270"/>
                  </a:lnTo>
                  <a:lnTo>
                    <a:pt x="9974" y="7369"/>
                  </a:lnTo>
                  <a:cubicBezTo>
                    <a:pt x="10608" y="7002"/>
                    <a:pt x="11008" y="6335"/>
                    <a:pt x="11008" y="5601"/>
                  </a:cubicBezTo>
                  <a:lnTo>
                    <a:pt x="11008" y="3333"/>
                  </a:lnTo>
                  <a:lnTo>
                    <a:pt x="7572" y="131"/>
                  </a:lnTo>
                  <a:cubicBezTo>
                    <a:pt x="7475" y="41"/>
                    <a:pt x="7352" y="0"/>
                    <a:pt x="7214" y="0"/>
                  </a:cubicBez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2304;p61">
              <a:extLst>
                <a:ext uri="{FF2B5EF4-FFF2-40B4-BE49-F238E27FC236}">
                  <a16:creationId xmlns:a16="http://schemas.microsoft.com/office/drawing/2014/main" id="{7AB454E9-C978-4F43-99DC-9CE27FFC7553}"/>
                </a:ext>
              </a:extLst>
            </p:cNvPr>
            <p:cNvSpPr/>
            <p:nvPr/>
          </p:nvSpPr>
          <p:spPr>
            <a:xfrm>
              <a:off x="3611925" y="2582375"/>
              <a:ext cx="275225" cy="327675"/>
            </a:xfrm>
            <a:custGeom>
              <a:avLst/>
              <a:gdLst/>
              <a:ahLst/>
              <a:cxnLst/>
              <a:rect l="l" t="t" r="r" b="b"/>
              <a:pathLst>
                <a:path w="11009" h="13107" extrusionOk="0">
                  <a:moveTo>
                    <a:pt x="7214" y="0"/>
                  </a:moveTo>
                  <a:cubicBezTo>
                    <a:pt x="6733" y="0"/>
                    <a:pt x="6074" y="498"/>
                    <a:pt x="5738" y="1198"/>
                  </a:cubicBezTo>
                  <a:lnTo>
                    <a:pt x="3336" y="6168"/>
                  </a:lnTo>
                  <a:lnTo>
                    <a:pt x="0" y="13107"/>
                  </a:lnTo>
                  <a:lnTo>
                    <a:pt x="6672" y="9270"/>
                  </a:lnTo>
                  <a:lnTo>
                    <a:pt x="9974" y="7369"/>
                  </a:lnTo>
                  <a:cubicBezTo>
                    <a:pt x="10608" y="7002"/>
                    <a:pt x="11008" y="6335"/>
                    <a:pt x="11008" y="5601"/>
                  </a:cubicBezTo>
                  <a:lnTo>
                    <a:pt x="11008" y="3333"/>
                  </a:lnTo>
                  <a:lnTo>
                    <a:pt x="7572" y="131"/>
                  </a:lnTo>
                  <a:cubicBezTo>
                    <a:pt x="7475" y="41"/>
                    <a:pt x="7352" y="0"/>
                    <a:pt x="721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2305;p61">
              <a:extLst>
                <a:ext uri="{FF2B5EF4-FFF2-40B4-BE49-F238E27FC236}">
                  <a16:creationId xmlns:a16="http://schemas.microsoft.com/office/drawing/2014/main" id="{1B1AD8C2-77AD-41B6-B0BA-8570E66BF3F5}"/>
                </a:ext>
              </a:extLst>
            </p:cNvPr>
            <p:cNvSpPr/>
            <p:nvPr/>
          </p:nvSpPr>
          <p:spPr>
            <a:xfrm>
              <a:off x="3360900" y="2616925"/>
              <a:ext cx="417825" cy="424725"/>
            </a:xfrm>
            <a:custGeom>
              <a:avLst/>
              <a:gdLst/>
              <a:ahLst/>
              <a:cxnLst/>
              <a:rect l="l" t="t" r="r" b="b"/>
              <a:pathLst>
                <a:path w="16713" h="16989" extrusionOk="0">
                  <a:moveTo>
                    <a:pt x="7993" y="1"/>
                  </a:moveTo>
                  <a:cubicBezTo>
                    <a:pt x="7514" y="1"/>
                    <a:pt x="6870" y="495"/>
                    <a:pt x="6539" y="1184"/>
                  </a:cubicBezTo>
                  <a:lnTo>
                    <a:pt x="1" y="14827"/>
                  </a:lnTo>
                  <a:lnTo>
                    <a:pt x="1" y="16294"/>
                  </a:lnTo>
                  <a:cubicBezTo>
                    <a:pt x="1" y="16699"/>
                    <a:pt x="327" y="16989"/>
                    <a:pt x="688" y="16989"/>
                  </a:cubicBezTo>
                  <a:cubicBezTo>
                    <a:pt x="803" y="16989"/>
                    <a:pt x="922" y="16959"/>
                    <a:pt x="1035" y="16895"/>
                  </a:cubicBezTo>
                  <a:lnTo>
                    <a:pt x="10041" y="11725"/>
                  </a:lnTo>
                  <a:lnTo>
                    <a:pt x="16713" y="7888"/>
                  </a:lnTo>
                  <a:lnTo>
                    <a:pt x="13377" y="4786"/>
                  </a:lnTo>
                  <a:lnTo>
                    <a:pt x="8373" y="150"/>
                  </a:lnTo>
                  <a:cubicBezTo>
                    <a:pt x="8271" y="48"/>
                    <a:pt x="8140" y="1"/>
                    <a:pt x="7993" y="1"/>
                  </a:cubicBez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2306;p61">
              <a:extLst>
                <a:ext uri="{FF2B5EF4-FFF2-40B4-BE49-F238E27FC236}">
                  <a16:creationId xmlns:a16="http://schemas.microsoft.com/office/drawing/2014/main" id="{1AB28C94-6B18-44EC-9522-021863B806AC}"/>
                </a:ext>
              </a:extLst>
            </p:cNvPr>
            <p:cNvSpPr/>
            <p:nvPr/>
          </p:nvSpPr>
          <p:spPr>
            <a:xfrm>
              <a:off x="3717000" y="2415450"/>
              <a:ext cx="121775" cy="140250"/>
            </a:xfrm>
            <a:custGeom>
              <a:avLst/>
              <a:gdLst/>
              <a:ahLst/>
              <a:cxnLst/>
              <a:rect l="l" t="t" r="r" b="b"/>
              <a:pathLst>
                <a:path w="4871" h="5610" extrusionOk="0">
                  <a:moveTo>
                    <a:pt x="3638" y="0"/>
                  </a:moveTo>
                  <a:cubicBezTo>
                    <a:pt x="3282" y="0"/>
                    <a:pt x="2871" y="119"/>
                    <a:pt x="2435" y="370"/>
                  </a:cubicBezTo>
                  <a:cubicBezTo>
                    <a:pt x="1101" y="1137"/>
                    <a:pt x="0" y="2871"/>
                    <a:pt x="0" y="4206"/>
                  </a:cubicBezTo>
                  <a:cubicBezTo>
                    <a:pt x="0" y="5104"/>
                    <a:pt x="499" y="5609"/>
                    <a:pt x="1233" y="5609"/>
                  </a:cubicBezTo>
                  <a:cubicBezTo>
                    <a:pt x="1588" y="5609"/>
                    <a:pt x="1999" y="5490"/>
                    <a:pt x="2435" y="5240"/>
                  </a:cubicBezTo>
                  <a:cubicBezTo>
                    <a:pt x="3770" y="4473"/>
                    <a:pt x="4870" y="2738"/>
                    <a:pt x="4870" y="1404"/>
                  </a:cubicBezTo>
                  <a:cubicBezTo>
                    <a:pt x="4870" y="505"/>
                    <a:pt x="4371" y="0"/>
                    <a:pt x="3638" y="0"/>
                  </a:cubicBez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2307;p61">
              <a:extLst>
                <a:ext uri="{FF2B5EF4-FFF2-40B4-BE49-F238E27FC236}">
                  <a16:creationId xmlns:a16="http://schemas.microsoft.com/office/drawing/2014/main" id="{D22F6E20-1D53-48C8-8385-958120E8EA02}"/>
                </a:ext>
              </a:extLst>
            </p:cNvPr>
            <p:cNvSpPr/>
            <p:nvPr/>
          </p:nvSpPr>
          <p:spPr>
            <a:xfrm>
              <a:off x="3929650" y="1957525"/>
              <a:ext cx="914000" cy="546925"/>
            </a:xfrm>
            <a:custGeom>
              <a:avLst/>
              <a:gdLst/>
              <a:ahLst/>
              <a:cxnLst/>
              <a:rect l="l" t="t" r="r" b="b"/>
              <a:pathLst>
                <a:path w="36560" h="21877" extrusionOk="0">
                  <a:moveTo>
                    <a:pt x="36360" y="0"/>
                  </a:moveTo>
                  <a:cubicBezTo>
                    <a:pt x="36318" y="0"/>
                    <a:pt x="36272" y="12"/>
                    <a:pt x="36226" y="40"/>
                  </a:cubicBezTo>
                  <a:lnTo>
                    <a:pt x="334" y="20655"/>
                  </a:lnTo>
                  <a:cubicBezTo>
                    <a:pt x="134" y="20788"/>
                    <a:pt x="0" y="20988"/>
                    <a:pt x="0" y="21222"/>
                  </a:cubicBezTo>
                  <a:lnTo>
                    <a:pt x="0" y="21655"/>
                  </a:lnTo>
                  <a:cubicBezTo>
                    <a:pt x="0" y="21787"/>
                    <a:pt x="124" y="21876"/>
                    <a:pt x="242" y="21876"/>
                  </a:cubicBezTo>
                  <a:cubicBezTo>
                    <a:pt x="274" y="21876"/>
                    <a:pt x="305" y="21870"/>
                    <a:pt x="334" y="21856"/>
                  </a:cubicBezTo>
                  <a:lnTo>
                    <a:pt x="36259" y="1207"/>
                  </a:lnTo>
                  <a:cubicBezTo>
                    <a:pt x="36460" y="1074"/>
                    <a:pt x="36560" y="874"/>
                    <a:pt x="36560" y="640"/>
                  </a:cubicBezTo>
                  <a:lnTo>
                    <a:pt x="36560" y="207"/>
                  </a:lnTo>
                  <a:cubicBezTo>
                    <a:pt x="36560" y="86"/>
                    <a:pt x="36472" y="0"/>
                    <a:pt x="363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2308;p61">
              <a:extLst>
                <a:ext uri="{FF2B5EF4-FFF2-40B4-BE49-F238E27FC236}">
                  <a16:creationId xmlns:a16="http://schemas.microsoft.com/office/drawing/2014/main" id="{1AF80510-E989-4B8E-84A9-E6B9C3EAC253}"/>
                </a:ext>
              </a:extLst>
            </p:cNvPr>
            <p:cNvSpPr/>
            <p:nvPr/>
          </p:nvSpPr>
          <p:spPr>
            <a:xfrm>
              <a:off x="3929650" y="2031025"/>
              <a:ext cx="914650" cy="546800"/>
            </a:xfrm>
            <a:custGeom>
              <a:avLst/>
              <a:gdLst/>
              <a:ahLst/>
              <a:cxnLst/>
              <a:rect l="l" t="t" r="r" b="b"/>
              <a:pathLst>
                <a:path w="36586" h="21872" extrusionOk="0">
                  <a:moveTo>
                    <a:pt x="36348" y="1"/>
                  </a:moveTo>
                  <a:cubicBezTo>
                    <a:pt x="36308" y="1"/>
                    <a:pt x="36266" y="11"/>
                    <a:pt x="36226" y="35"/>
                  </a:cubicBezTo>
                  <a:lnTo>
                    <a:pt x="334" y="20683"/>
                  </a:lnTo>
                  <a:cubicBezTo>
                    <a:pt x="134" y="20784"/>
                    <a:pt x="0" y="21017"/>
                    <a:pt x="0" y="21251"/>
                  </a:cubicBezTo>
                  <a:lnTo>
                    <a:pt x="0" y="21651"/>
                  </a:lnTo>
                  <a:cubicBezTo>
                    <a:pt x="0" y="21782"/>
                    <a:pt x="124" y="21872"/>
                    <a:pt x="242" y="21872"/>
                  </a:cubicBezTo>
                  <a:cubicBezTo>
                    <a:pt x="274" y="21872"/>
                    <a:pt x="305" y="21865"/>
                    <a:pt x="334" y="21851"/>
                  </a:cubicBezTo>
                  <a:lnTo>
                    <a:pt x="36259" y="1236"/>
                  </a:lnTo>
                  <a:cubicBezTo>
                    <a:pt x="36460" y="1103"/>
                    <a:pt x="36560" y="869"/>
                    <a:pt x="36560" y="669"/>
                  </a:cubicBezTo>
                  <a:lnTo>
                    <a:pt x="36560" y="236"/>
                  </a:lnTo>
                  <a:cubicBezTo>
                    <a:pt x="36585" y="109"/>
                    <a:pt x="36475" y="1"/>
                    <a:pt x="3634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2309;p61">
              <a:extLst>
                <a:ext uri="{FF2B5EF4-FFF2-40B4-BE49-F238E27FC236}">
                  <a16:creationId xmlns:a16="http://schemas.microsoft.com/office/drawing/2014/main" id="{1E841B73-FCCA-41C7-A306-85B75974C8EE}"/>
                </a:ext>
              </a:extLst>
            </p:cNvPr>
            <p:cNvSpPr/>
            <p:nvPr/>
          </p:nvSpPr>
          <p:spPr>
            <a:xfrm>
              <a:off x="3929650" y="1809550"/>
              <a:ext cx="914000" cy="546925"/>
            </a:xfrm>
            <a:custGeom>
              <a:avLst/>
              <a:gdLst/>
              <a:ahLst/>
              <a:cxnLst/>
              <a:rect l="l" t="t" r="r" b="b"/>
              <a:pathLst>
                <a:path w="36560" h="21877" extrusionOk="0">
                  <a:moveTo>
                    <a:pt x="36331" y="0"/>
                  </a:moveTo>
                  <a:cubicBezTo>
                    <a:pt x="36297" y="0"/>
                    <a:pt x="36262" y="7"/>
                    <a:pt x="36226" y="21"/>
                  </a:cubicBezTo>
                  <a:lnTo>
                    <a:pt x="334" y="20669"/>
                  </a:lnTo>
                  <a:cubicBezTo>
                    <a:pt x="134" y="20803"/>
                    <a:pt x="0" y="21003"/>
                    <a:pt x="0" y="21237"/>
                  </a:cubicBezTo>
                  <a:lnTo>
                    <a:pt x="0" y="21670"/>
                  </a:lnTo>
                  <a:cubicBezTo>
                    <a:pt x="0" y="21791"/>
                    <a:pt x="105" y="21877"/>
                    <a:pt x="214" y="21877"/>
                  </a:cubicBezTo>
                  <a:cubicBezTo>
                    <a:pt x="255" y="21877"/>
                    <a:pt x="297" y="21865"/>
                    <a:pt x="334" y="21837"/>
                  </a:cubicBezTo>
                  <a:lnTo>
                    <a:pt x="36259" y="1189"/>
                  </a:lnTo>
                  <a:cubicBezTo>
                    <a:pt x="36460" y="1089"/>
                    <a:pt x="36560" y="889"/>
                    <a:pt x="36560" y="655"/>
                  </a:cubicBezTo>
                  <a:lnTo>
                    <a:pt x="36560" y="221"/>
                  </a:lnTo>
                  <a:cubicBezTo>
                    <a:pt x="36560" y="90"/>
                    <a:pt x="36457" y="0"/>
                    <a:pt x="3633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2310;p61">
              <a:extLst>
                <a:ext uri="{FF2B5EF4-FFF2-40B4-BE49-F238E27FC236}">
                  <a16:creationId xmlns:a16="http://schemas.microsoft.com/office/drawing/2014/main" id="{7459D7BF-0546-4F22-8504-FE3EA722EA4F}"/>
                </a:ext>
              </a:extLst>
            </p:cNvPr>
            <p:cNvSpPr/>
            <p:nvPr/>
          </p:nvSpPr>
          <p:spPr>
            <a:xfrm>
              <a:off x="3929650" y="1883425"/>
              <a:ext cx="914000" cy="546800"/>
            </a:xfrm>
            <a:custGeom>
              <a:avLst/>
              <a:gdLst/>
              <a:ahLst/>
              <a:cxnLst/>
              <a:rect l="l" t="t" r="r" b="b"/>
              <a:pathLst>
                <a:path w="36560" h="21872" extrusionOk="0">
                  <a:moveTo>
                    <a:pt x="36343" y="1"/>
                  </a:moveTo>
                  <a:cubicBezTo>
                    <a:pt x="36306" y="1"/>
                    <a:pt x="36266" y="11"/>
                    <a:pt x="36226" y="35"/>
                  </a:cubicBezTo>
                  <a:lnTo>
                    <a:pt x="334" y="20683"/>
                  </a:lnTo>
                  <a:cubicBezTo>
                    <a:pt x="134" y="20783"/>
                    <a:pt x="0" y="21017"/>
                    <a:pt x="0" y="21250"/>
                  </a:cubicBezTo>
                  <a:lnTo>
                    <a:pt x="0" y="21651"/>
                  </a:lnTo>
                  <a:cubicBezTo>
                    <a:pt x="0" y="21782"/>
                    <a:pt x="124" y="21872"/>
                    <a:pt x="242" y="21872"/>
                  </a:cubicBezTo>
                  <a:cubicBezTo>
                    <a:pt x="274" y="21872"/>
                    <a:pt x="305" y="21865"/>
                    <a:pt x="334" y="21851"/>
                  </a:cubicBezTo>
                  <a:lnTo>
                    <a:pt x="36259" y="1203"/>
                  </a:lnTo>
                  <a:cubicBezTo>
                    <a:pt x="36460" y="1103"/>
                    <a:pt x="36560" y="869"/>
                    <a:pt x="36560" y="636"/>
                  </a:cubicBezTo>
                  <a:lnTo>
                    <a:pt x="36560" y="235"/>
                  </a:lnTo>
                  <a:cubicBezTo>
                    <a:pt x="36560" y="108"/>
                    <a:pt x="36463" y="1"/>
                    <a:pt x="3634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2311;p61">
              <a:extLst>
                <a:ext uri="{FF2B5EF4-FFF2-40B4-BE49-F238E27FC236}">
                  <a16:creationId xmlns:a16="http://schemas.microsoft.com/office/drawing/2014/main" id="{C8B9E000-7083-4A46-887B-16F9131BE63C}"/>
                </a:ext>
              </a:extLst>
            </p:cNvPr>
            <p:cNvSpPr/>
            <p:nvPr/>
          </p:nvSpPr>
          <p:spPr>
            <a:xfrm>
              <a:off x="3929650" y="2214500"/>
              <a:ext cx="724700" cy="437550"/>
            </a:xfrm>
            <a:custGeom>
              <a:avLst/>
              <a:gdLst/>
              <a:ahLst/>
              <a:cxnLst/>
              <a:rect l="l" t="t" r="r" b="b"/>
              <a:pathLst>
                <a:path w="28988" h="17502" extrusionOk="0">
                  <a:moveTo>
                    <a:pt x="28771" y="0"/>
                  </a:moveTo>
                  <a:cubicBezTo>
                    <a:pt x="28734" y="0"/>
                    <a:pt x="28694" y="11"/>
                    <a:pt x="28654" y="35"/>
                  </a:cubicBezTo>
                  <a:lnTo>
                    <a:pt x="334" y="16280"/>
                  </a:lnTo>
                  <a:cubicBezTo>
                    <a:pt x="134" y="16413"/>
                    <a:pt x="0" y="16613"/>
                    <a:pt x="0" y="16880"/>
                  </a:cubicBezTo>
                  <a:lnTo>
                    <a:pt x="0" y="17281"/>
                  </a:lnTo>
                  <a:cubicBezTo>
                    <a:pt x="0" y="17412"/>
                    <a:pt x="124" y="17502"/>
                    <a:pt x="242" y="17502"/>
                  </a:cubicBezTo>
                  <a:cubicBezTo>
                    <a:pt x="274" y="17502"/>
                    <a:pt x="305" y="17495"/>
                    <a:pt x="334" y="17481"/>
                  </a:cubicBezTo>
                  <a:lnTo>
                    <a:pt x="28687" y="1202"/>
                  </a:lnTo>
                  <a:cubicBezTo>
                    <a:pt x="28888" y="1102"/>
                    <a:pt x="28988" y="869"/>
                    <a:pt x="28988" y="635"/>
                  </a:cubicBezTo>
                  <a:lnTo>
                    <a:pt x="28988" y="235"/>
                  </a:lnTo>
                  <a:cubicBezTo>
                    <a:pt x="28988" y="108"/>
                    <a:pt x="28891" y="0"/>
                    <a:pt x="2877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2312;p61">
              <a:extLst>
                <a:ext uri="{FF2B5EF4-FFF2-40B4-BE49-F238E27FC236}">
                  <a16:creationId xmlns:a16="http://schemas.microsoft.com/office/drawing/2014/main" id="{7FCBE771-038B-4E32-B85B-AAEEA94119D3}"/>
                </a:ext>
              </a:extLst>
            </p:cNvPr>
            <p:cNvSpPr/>
            <p:nvPr/>
          </p:nvSpPr>
          <p:spPr>
            <a:xfrm>
              <a:off x="4937025" y="4393450"/>
              <a:ext cx="110100" cy="211150"/>
            </a:xfrm>
            <a:custGeom>
              <a:avLst/>
              <a:gdLst/>
              <a:ahLst/>
              <a:cxnLst/>
              <a:rect l="l" t="t" r="r" b="b"/>
              <a:pathLst>
                <a:path w="4404" h="8446" extrusionOk="0">
                  <a:moveTo>
                    <a:pt x="3441" y="1"/>
                  </a:moveTo>
                  <a:cubicBezTo>
                    <a:pt x="2976" y="1"/>
                    <a:pt x="2521" y="100"/>
                    <a:pt x="2102" y="273"/>
                  </a:cubicBezTo>
                  <a:cubicBezTo>
                    <a:pt x="1302" y="673"/>
                    <a:pt x="334" y="2941"/>
                    <a:pt x="334" y="2941"/>
                  </a:cubicBezTo>
                  <a:lnTo>
                    <a:pt x="1" y="8445"/>
                  </a:lnTo>
                  <a:cubicBezTo>
                    <a:pt x="1" y="8445"/>
                    <a:pt x="3436" y="6911"/>
                    <a:pt x="3703" y="6511"/>
                  </a:cubicBezTo>
                  <a:cubicBezTo>
                    <a:pt x="3937" y="6110"/>
                    <a:pt x="3637" y="4409"/>
                    <a:pt x="3737" y="3642"/>
                  </a:cubicBezTo>
                  <a:cubicBezTo>
                    <a:pt x="3870" y="2875"/>
                    <a:pt x="4304" y="1674"/>
                    <a:pt x="4370" y="940"/>
                  </a:cubicBezTo>
                  <a:cubicBezTo>
                    <a:pt x="4404" y="206"/>
                    <a:pt x="3937" y="39"/>
                    <a:pt x="3937" y="39"/>
                  </a:cubicBezTo>
                  <a:cubicBezTo>
                    <a:pt x="3771" y="13"/>
                    <a:pt x="3606" y="1"/>
                    <a:pt x="3441" y="1"/>
                  </a:cubicBez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2313;p61">
              <a:extLst>
                <a:ext uri="{FF2B5EF4-FFF2-40B4-BE49-F238E27FC236}">
                  <a16:creationId xmlns:a16="http://schemas.microsoft.com/office/drawing/2014/main" id="{F7E1368D-97E2-4BFA-A83E-370CA71FBA0A}"/>
                </a:ext>
              </a:extLst>
            </p:cNvPr>
            <p:cNvSpPr/>
            <p:nvPr/>
          </p:nvSpPr>
          <p:spPr>
            <a:xfrm>
              <a:off x="4937025" y="4393450"/>
              <a:ext cx="110100" cy="211150"/>
            </a:xfrm>
            <a:custGeom>
              <a:avLst/>
              <a:gdLst/>
              <a:ahLst/>
              <a:cxnLst/>
              <a:rect l="l" t="t" r="r" b="b"/>
              <a:pathLst>
                <a:path w="4404" h="8446" extrusionOk="0">
                  <a:moveTo>
                    <a:pt x="3441" y="1"/>
                  </a:moveTo>
                  <a:cubicBezTo>
                    <a:pt x="2976" y="1"/>
                    <a:pt x="2521" y="100"/>
                    <a:pt x="2102" y="273"/>
                  </a:cubicBezTo>
                  <a:cubicBezTo>
                    <a:pt x="1302" y="673"/>
                    <a:pt x="334" y="2941"/>
                    <a:pt x="334" y="2941"/>
                  </a:cubicBezTo>
                  <a:lnTo>
                    <a:pt x="1" y="8445"/>
                  </a:lnTo>
                  <a:cubicBezTo>
                    <a:pt x="1" y="8445"/>
                    <a:pt x="3436" y="6911"/>
                    <a:pt x="3703" y="6511"/>
                  </a:cubicBezTo>
                  <a:cubicBezTo>
                    <a:pt x="3937" y="6110"/>
                    <a:pt x="3637" y="4409"/>
                    <a:pt x="3737" y="3642"/>
                  </a:cubicBezTo>
                  <a:cubicBezTo>
                    <a:pt x="3870" y="2875"/>
                    <a:pt x="4304" y="1674"/>
                    <a:pt x="4370" y="940"/>
                  </a:cubicBezTo>
                  <a:cubicBezTo>
                    <a:pt x="4404" y="206"/>
                    <a:pt x="3937" y="39"/>
                    <a:pt x="3937" y="39"/>
                  </a:cubicBezTo>
                  <a:cubicBezTo>
                    <a:pt x="3771" y="13"/>
                    <a:pt x="3606" y="1"/>
                    <a:pt x="344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2314;p61">
              <a:extLst>
                <a:ext uri="{FF2B5EF4-FFF2-40B4-BE49-F238E27FC236}">
                  <a16:creationId xmlns:a16="http://schemas.microsoft.com/office/drawing/2014/main" id="{F826B5F3-2326-4368-8532-20108AA89397}"/>
                </a:ext>
              </a:extLst>
            </p:cNvPr>
            <p:cNvSpPr/>
            <p:nvPr/>
          </p:nvSpPr>
          <p:spPr>
            <a:xfrm>
              <a:off x="4845300" y="4384425"/>
              <a:ext cx="190150" cy="225150"/>
            </a:xfrm>
            <a:custGeom>
              <a:avLst/>
              <a:gdLst/>
              <a:ahLst/>
              <a:cxnLst/>
              <a:rect l="l" t="t" r="r" b="b"/>
              <a:pathLst>
                <a:path w="7606" h="9006" extrusionOk="0">
                  <a:moveTo>
                    <a:pt x="4971" y="0"/>
                  </a:moveTo>
                  <a:cubicBezTo>
                    <a:pt x="4971" y="0"/>
                    <a:pt x="3937" y="2001"/>
                    <a:pt x="3937" y="2068"/>
                  </a:cubicBezTo>
                  <a:cubicBezTo>
                    <a:pt x="3937" y="2102"/>
                    <a:pt x="3069" y="6638"/>
                    <a:pt x="3069" y="6638"/>
                  </a:cubicBezTo>
                  <a:cubicBezTo>
                    <a:pt x="3069" y="6638"/>
                    <a:pt x="2995" y="6637"/>
                    <a:pt x="2871" y="6637"/>
                  </a:cubicBezTo>
                  <a:cubicBezTo>
                    <a:pt x="2247" y="6637"/>
                    <a:pt x="362" y="6660"/>
                    <a:pt x="167" y="6938"/>
                  </a:cubicBezTo>
                  <a:cubicBezTo>
                    <a:pt x="34" y="7272"/>
                    <a:pt x="0" y="7606"/>
                    <a:pt x="100" y="7939"/>
                  </a:cubicBezTo>
                  <a:cubicBezTo>
                    <a:pt x="667" y="8532"/>
                    <a:pt x="1792" y="9005"/>
                    <a:pt x="2751" y="9005"/>
                  </a:cubicBezTo>
                  <a:cubicBezTo>
                    <a:pt x="3033" y="9005"/>
                    <a:pt x="3301" y="8964"/>
                    <a:pt x="3536" y="8873"/>
                  </a:cubicBezTo>
                  <a:cubicBezTo>
                    <a:pt x="4570" y="8506"/>
                    <a:pt x="4804" y="7339"/>
                    <a:pt x="4837" y="6338"/>
                  </a:cubicBezTo>
                  <a:cubicBezTo>
                    <a:pt x="4871" y="5337"/>
                    <a:pt x="4904" y="2569"/>
                    <a:pt x="5604" y="1468"/>
                  </a:cubicBezTo>
                  <a:cubicBezTo>
                    <a:pt x="6071" y="801"/>
                    <a:pt x="6805" y="400"/>
                    <a:pt x="7606" y="400"/>
                  </a:cubicBezTo>
                  <a:lnTo>
                    <a:pt x="7039" y="0"/>
                  </a:lnTo>
                  <a:close/>
                </a:path>
              </a:pathLst>
            </a:custGeom>
            <a:solidFill>
              <a:srgbClr val="374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2315;p61">
              <a:extLst>
                <a:ext uri="{FF2B5EF4-FFF2-40B4-BE49-F238E27FC236}">
                  <a16:creationId xmlns:a16="http://schemas.microsoft.com/office/drawing/2014/main" id="{13A17F4D-914D-4A84-B5AD-2F6A78CC1AE2}"/>
                </a:ext>
              </a:extLst>
            </p:cNvPr>
            <p:cNvSpPr/>
            <p:nvPr/>
          </p:nvSpPr>
          <p:spPr>
            <a:xfrm>
              <a:off x="4163975" y="4592375"/>
              <a:ext cx="317750" cy="62350"/>
            </a:xfrm>
            <a:custGeom>
              <a:avLst/>
              <a:gdLst/>
              <a:ahLst/>
              <a:cxnLst/>
              <a:rect l="l" t="t" r="r" b="b"/>
              <a:pathLst>
                <a:path w="12710" h="2494" extrusionOk="0">
                  <a:moveTo>
                    <a:pt x="219" y="1"/>
                  </a:moveTo>
                  <a:cubicBezTo>
                    <a:pt x="103" y="1"/>
                    <a:pt x="39" y="7"/>
                    <a:pt x="34" y="21"/>
                  </a:cubicBezTo>
                  <a:cubicBezTo>
                    <a:pt x="1" y="488"/>
                    <a:pt x="201" y="889"/>
                    <a:pt x="534" y="1189"/>
                  </a:cubicBezTo>
                  <a:cubicBezTo>
                    <a:pt x="1468" y="1723"/>
                    <a:pt x="2502" y="1989"/>
                    <a:pt x="3570" y="2023"/>
                  </a:cubicBezTo>
                  <a:cubicBezTo>
                    <a:pt x="3740" y="2027"/>
                    <a:pt x="3908" y="2028"/>
                    <a:pt x="4071" y="2028"/>
                  </a:cubicBezTo>
                  <a:cubicBezTo>
                    <a:pt x="5378" y="2028"/>
                    <a:pt x="6439" y="1923"/>
                    <a:pt x="6972" y="1923"/>
                  </a:cubicBezTo>
                  <a:cubicBezTo>
                    <a:pt x="7573" y="1956"/>
                    <a:pt x="9341" y="2490"/>
                    <a:pt x="10308" y="2490"/>
                  </a:cubicBezTo>
                  <a:cubicBezTo>
                    <a:pt x="10367" y="2493"/>
                    <a:pt x="10427" y="2494"/>
                    <a:pt x="10486" y="2494"/>
                  </a:cubicBezTo>
                  <a:cubicBezTo>
                    <a:pt x="11132" y="2494"/>
                    <a:pt x="11796" y="2331"/>
                    <a:pt x="12376" y="2056"/>
                  </a:cubicBezTo>
                  <a:cubicBezTo>
                    <a:pt x="12710" y="1889"/>
                    <a:pt x="12443" y="1156"/>
                    <a:pt x="12443" y="1156"/>
                  </a:cubicBezTo>
                  <a:cubicBezTo>
                    <a:pt x="12443" y="1156"/>
                    <a:pt x="1763" y="1"/>
                    <a:pt x="219" y="1"/>
                  </a:cubicBezTo>
                  <a:close/>
                </a:path>
              </a:pathLst>
            </a:custGeom>
            <a:solidFill>
              <a:srgbClr val="374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2316;p61">
              <a:extLst>
                <a:ext uri="{FF2B5EF4-FFF2-40B4-BE49-F238E27FC236}">
                  <a16:creationId xmlns:a16="http://schemas.microsoft.com/office/drawing/2014/main" id="{BC6BD8C0-1458-4D1D-8FB3-8D70BA11F1DD}"/>
                </a:ext>
              </a:extLst>
            </p:cNvPr>
            <p:cNvSpPr/>
            <p:nvPr/>
          </p:nvSpPr>
          <p:spPr>
            <a:xfrm>
              <a:off x="4158975" y="4497000"/>
              <a:ext cx="321075" cy="144300"/>
            </a:xfrm>
            <a:custGeom>
              <a:avLst/>
              <a:gdLst/>
              <a:ahLst/>
              <a:cxnLst/>
              <a:rect l="l" t="t" r="r" b="b"/>
              <a:pathLst>
                <a:path w="12843" h="5772" extrusionOk="0">
                  <a:moveTo>
                    <a:pt x="8173" y="0"/>
                  </a:moveTo>
                  <a:cubicBezTo>
                    <a:pt x="7939" y="100"/>
                    <a:pt x="7806" y="801"/>
                    <a:pt x="7339" y="1101"/>
                  </a:cubicBezTo>
                  <a:cubicBezTo>
                    <a:pt x="7133" y="1225"/>
                    <a:pt x="6722" y="1269"/>
                    <a:pt x="6244" y="1269"/>
                  </a:cubicBezTo>
                  <a:cubicBezTo>
                    <a:pt x="5565" y="1269"/>
                    <a:pt x="4752" y="1179"/>
                    <a:pt x="4203" y="1101"/>
                  </a:cubicBezTo>
                  <a:cubicBezTo>
                    <a:pt x="3859" y="1064"/>
                    <a:pt x="3455" y="1027"/>
                    <a:pt x="3035" y="1027"/>
                  </a:cubicBezTo>
                  <a:cubicBezTo>
                    <a:pt x="2319" y="1027"/>
                    <a:pt x="1557" y="1135"/>
                    <a:pt x="968" y="1535"/>
                  </a:cubicBezTo>
                  <a:cubicBezTo>
                    <a:pt x="301" y="2068"/>
                    <a:pt x="0" y="2936"/>
                    <a:pt x="201" y="3770"/>
                  </a:cubicBezTo>
                  <a:cubicBezTo>
                    <a:pt x="301" y="4070"/>
                    <a:pt x="901" y="4870"/>
                    <a:pt x="2269" y="5237"/>
                  </a:cubicBezTo>
                  <a:cubicBezTo>
                    <a:pt x="2402" y="5271"/>
                    <a:pt x="2502" y="5271"/>
                    <a:pt x="2636" y="5304"/>
                  </a:cubicBezTo>
                  <a:cubicBezTo>
                    <a:pt x="3078" y="5365"/>
                    <a:pt x="3646" y="5386"/>
                    <a:pt x="4237" y="5386"/>
                  </a:cubicBezTo>
                  <a:cubicBezTo>
                    <a:pt x="5250" y="5386"/>
                    <a:pt x="6328" y="5325"/>
                    <a:pt x="6939" y="5304"/>
                  </a:cubicBezTo>
                  <a:cubicBezTo>
                    <a:pt x="8006" y="5304"/>
                    <a:pt x="9007" y="5771"/>
                    <a:pt x="10341" y="5771"/>
                  </a:cubicBezTo>
                  <a:cubicBezTo>
                    <a:pt x="11675" y="5738"/>
                    <a:pt x="12309" y="5571"/>
                    <a:pt x="12576" y="5071"/>
                  </a:cubicBezTo>
                  <a:cubicBezTo>
                    <a:pt x="12843" y="4604"/>
                    <a:pt x="12643" y="4337"/>
                    <a:pt x="12576" y="3403"/>
                  </a:cubicBezTo>
                  <a:cubicBezTo>
                    <a:pt x="12509" y="2502"/>
                    <a:pt x="12476" y="1235"/>
                    <a:pt x="12409" y="701"/>
                  </a:cubicBezTo>
                  <a:cubicBezTo>
                    <a:pt x="12409" y="701"/>
                    <a:pt x="12309" y="200"/>
                    <a:pt x="12042" y="167"/>
                  </a:cubicBezTo>
                  <a:lnTo>
                    <a:pt x="8173" y="0"/>
                  </a:ln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2317;p61">
              <a:extLst>
                <a:ext uri="{FF2B5EF4-FFF2-40B4-BE49-F238E27FC236}">
                  <a16:creationId xmlns:a16="http://schemas.microsoft.com/office/drawing/2014/main" id="{8C98D260-2437-48D1-9FE5-989259335BA9}"/>
                </a:ext>
              </a:extLst>
            </p:cNvPr>
            <p:cNvSpPr/>
            <p:nvPr/>
          </p:nvSpPr>
          <p:spPr>
            <a:xfrm>
              <a:off x="4364125" y="4425275"/>
              <a:ext cx="99250" cy="109275"/>
            </a:xfrm>
            <a:custGeom>
              <a:avLst/>
              <a:gdLst/>
              <a:ahLst/>
              <a:cxnLst/>
              <a:rect l="l" t="t" r="r" b="b"/>
              <a:pathLst>
                <a:path w="3970" h="4371" extrusionOk="0">
                  <a:moveTo>
                    <a:pt x="100" y="1"/>
                  </a:moveTo>
                  <a:lnTo>
                    <a:pt x="0" y="2903"/>
                  </a:lnTo>
                  <a:cubicBezTo>
                    <a:pt x="0" y="4340"/>
                    <a:pt x="1713" y="4370"/>
                    <a:pt x="1858" y="4370"/>
                  </a:cubicBezTo>
                  <a:cubicBezTo>
                    <a:pt x="1865" y="4370"/>
                    <a:pt x="1868" y="4370"/>
                    <a:pt x="1868" y="4370"/>
                  </a:cubicBezTo>
                  <a:cubicBezTo>
                    <a:pt x="3570" y="4370"/>
                    <a:pt x="3870" y="3036"/>
                    <a:pt x="3870" y="3036"/>
                  </a:cubicBezTo>
                  <a:lnTo>
                    <a:pt x="3970" y="701"/>
                  </a:lnTo>
                  <a:lnTo>
                    <a:pt x="100" y="1"/>
                  </a:lnTo>
                  <a:close/>
                </a:path>
              </a:pathLst>
            </a:custGeom>
            <a:solidFill>
              <a:srgbClr val="FFA8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2318;p61">
              <a:extLst>
                <a:ext uri="{FF2B5EF4-FFF2-40B4-BE49-F238E27FC236}">
                  <a16:creationId xmlns:a16="http://schemas.microsoft.com/office/drawing/2014/main" id="{D8021EB6-76C8-4247-BD08-314D482774E1}"/>
                </a:ext>
              </a:extLst>
            </p:cNvPr>
            <p:cNvSpPr/>
            <p:nvPr/>
          </p:nvSpPr>
          <p:spPr>
            <a:xfrm>
              <a:off x="4158975" y="4521475"/>
              <a:ext cx="105100" cy="108150"/>
            </a:xfrm>
            <a:custGeom>
              <a:avLst/>
              <a:gdLst/>
              <a:ahLst/>
              <a:cxnLst/>
              <a:rect l="l" t="t" r="r" b="b"/>
              <a:pathLst>
                <a:path w="4204" h="4326" extrusionOk="0">
                  <a:moveTo>
                    <a:pt x="3048" y="0"/>
                  </a:moveTo>
                  <a:cubicBezTo>
                    <a:pt x="2328" y="0"/>
                    <a:pt x="1560" y="120"/>
                    <a:pt x="968" y="522"/>
                  </a:cubicBezTo>
                  <a:cubicBezTo>
                    <a:pt x="301" y="1056"/>
                    <a:pt x="0" y="1923"/>
                    <a:pt x="201" y="2791"/>
                  </a:cubicBezTo>
                  <a:cubicBezTo>
                    <a:pt x="301" y="3091"/>
                    <a:pt x="901" y="3891"/>
                    <a:pt x="2269" y="4258"/>
                  </a:cubicBezTo>
                  <a:cubicBezTo>
                    <a:pt x="2402" y="4292"/>
                    <a:pt x="2502" y="4292"/>
                    <a:pt x="2636" y="4325"/>
                  </a:cubicBezTo>
                  <a:cubicBezTo>
                    <a:pt x="2102" y="723"/>
                    <a:pt x="4203" y="89"/>
                    <a:pt x="4203" y="89"/>
                  </a:cubicBezTo>
                  <a:cubicBezTo>
                    <a:pt x="3862" y="40"/>
                    <a:pt x="3463" y="0"/>
                    <a:pt x="3048" y="0"/>
                  </a:cubicBez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2319;p61">
              <a:extLst>
                <a:ext uri="{FF2B5EF4-FFF2-40B4-BE49-F238E27FC236}">
                  <a16:creationId xmlns:a16="http://schemas.microsoft.com/office/drawing/2014/main" id="{230C3B55-D793-4BBF-B1AE-576CA8BC07E6}"/>
                </a:ext>
              </a:extLst>
            </p:cNvPr>
            <p:cNvSpPr/>
            <p:nvPr/>
          </p:nvSpPr>
          <p:spPr>
            <a:xfrm>
              <a:off x="4851975" y="4261275"/>
              <a:ext cx="119275" cy="133175"/>
            </a:xfrm>
            <a:custGeom>
              <a:avLst/>
              <a:gdLst/>
              <a:ahLst/>
              <a:cxnLst/>
              <a:rect l="l" t="t" r="r" b="b"/>
              <a:pathLst>
                <a:path w="4771" h="5327" extrusionOk="0">
                  <a:moveTo>
                    <a:pt x="3203" y="0"/>
                  </a:moveTo>
                  <a:cubicBezTo>
                    <a:pt x="963" y="0"/>
                    <a:pt x="0" y="2558"/>
                    <a:pt x="0" y="2558"/>
                  </a:cubicBezTo>
                  <a:lnTo>
                    <a:pt x="1868" y="5326"/>
                  </a:lnTo>
                  <a:lnTo>
                    <a:pt x="4770" y="3158"/>
                  </a:lnTo>
                  <a:lnTo>
                    <a:pt x="3569" y="23"/>
                  </a:lnTo>
                  <a:cubicBezTo>
                    <a:pt x="3444" y="7"/>
                    <a:pt x="3322" y="0"/>
                    <a:pt x="3203" y="0"/>
                  </a:cubicBezTo>
                  <a:close/>
                </a:path>
              </a:pathLst>
            </a:custGeom>
            <a:solidFill>
              <a:srgbClr val="FFA8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2320;p61">
              <a:extLst>
                <a:ext uri="{FF2B5EF4-FFF2-40B4-BE49-F238E27FC236}">
                  <a16:creationId xmlns:a16="http://schemas.microsoft.com/office/drawing/2014/main" id="{9317215F-95F8-4CE7-8B39-3E9DCDB71E57}"/>
                </a:ext>
              </a:extLst>
            </p:cNvPr>
            <p:cNvSpPr/>
            <p:nvPr/>
          </p:nvSpPr>
          <p:spPr>
            <a:xfrm>
              <a:off x="4847800" y="4337950"/>
              <a:ext cx="172650" cy="251700"/>
            </a:xfrm>
            <a:custGeom>
              <a:avLst/>
              <a:gdLst/>
              <a:ahLst/>
              <a:cxnLst/>
              <a:rect l="l" t="t" r="r" b="b"/>
              <a:pathLst>
                <a:path w="6906" h="10068" extrusionOk="0">
                  <a:moveTo>
                    <a:pt x="4348" y="0"/>
                  </a:moveTo>
                  <a:cubicBezTo>
                    <a:pt x="3898" y="0"/>
                    <a:pt x="3461" y="157"/>
                    <a:pt x="3136" y="458"/>
                  </a:cubicBezTo>
                  <a:cubicBezTo>
                    <a:pt x="3136" y="458"/>
                    <a:pt x="1902" y="1192"/>
                    <a:pt x="2035" y="2226"/>
                  </a:cubicBezTo>
                  <a:cubicBezTo>
                    <a:pt x="2169" y="3293"/>
                    <a:pt x="2702" y="3660"/>
                    <a:pt x="2669" y="4961"/>
                  </a:cubicBezTo>
                  <a:cubicBezTo>
                    <a:pt x="2669" y="5662"/>
                    <a:pt x="2602" y="6362"/>
                    <a:pt x="2502" y="7063"/>
                  </a:cubicBezTo>
                  <a:cubicBezTo>
                    <a:pt x="2502" y="7063"/>
                    <a:pt x="2253" y="6987"/>
                    <a:pt x="1919" y="6987"/>
                  </a:cubicBezTo>
                  <a:cubicBezTo>
                    <a:pt x="1552" y="6987"/>
                    <a:pt x="1084" y="7079"/>
                    <a:pt x="734" y="7463"/>
                  </a:cubicBezTo>
                  <a:cubicBezTo>
                    <a:pt x="434" y="7763"/>
                    <a:pt x="201" y="8164"/>
                    <a:pt x="67" y="8564"/>
                  </a:cubicBezTo>
                  <a:cubicBezTo>
                    <a:pt x="0" y="8797"/>
                    <a:pt x="67" y="9031"/>
                    <a:pt x="234" y="9198"/>
                  </a:cubicBezTo>
                  <a:cubicBezTo>
                    <a:pt x="668" y="9698"/>
                    <a:pt x="1268" y="9998"/>
                    <a:pt x="1902" y="10065"/>
                  </a:cubicBezTo>
                  <a:lnTo>
                    <a:pt x="2102" y="10065"/>
                  </a:lnTo>
                  <a:cubicBezTo>
                    <a:pt x="2156" y="10067"/>
                    <a:pt x="2210" y="10067"/>
                    <a:pt x="2262" y="10067"/>
                  </a:cubicBezTo>
                  <a:cubicBezTo>
                    <a:pt x="3258" y="10067"/>
                    <a:pt x="3778" y="9760"/>
                    <a:pt x="3937" y="9031"/>
                  </a:cubicBezTo>
                  <a:cubicBezTo>
                    <a:pt x="4103" y="8264"/>
                    <a:pt x="4037" y="4561"/>
                    <a:pt x="4637" y="3460"/>
                  </a:cubicBezTo>
                  <a:cubicBezTo>
                    <a:pt x="5204" y="2359"/>
                    <a:pt x="6071" y="1892"/>
                    <a:pt x="6905" y="1859"/>
                  </a:cubicBezTo>
                  <a:lnTo>
                    <a:pt x="4937" y="91"/>
                  </a:lnTo>
                  <a:cubicBezTo>
                    <a:pt x="4744" y="30"/>
                    <a:pt x="4545" y="0"/>
                    <a:pt x="4348"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2321;p61">
              <a:extLst>
                <a:ext uri="{FF2B5EF4-FFF2-40B4-BE49-F238E27FC236}">
                  <a16:creationId xmlns:a16="http://schemas.microsoft.com/office/drawing/2014/main" id="{4547FC26-2163-43EA-AF51-5B56D7460D3E}"/>
                </a:ext>
              </a:extLst>
            </p:cNvPr>
            <p:cNvSpPr/>
            <p:nvPr/>
          </p:nvSpPr>
          <p:spPr>
            <a:xfrm>
              <a:off x="4321600" y="4520875"/>
              <a:ext cx="24200" cy="51800"/>
            </a:xfrm>
            <a:custGeom>
              <a:avLst/>
              <a:gdLst/>
              <a:ahLst/>
              <a:cxnLst/>
              <a:rect l="l" t="t" r="r" b="b"/>
              <a:pathLst>
                <a:path w="968" h="2072" extrusionOk="0">
                  <a:moveTo>
                    <a:pt x="838" y="0"/>
                  </a:moveTo>
                  <a:cubicBezTo>
                    <a:pt x="705" y="0"/>
                    <a:pt x="567" y="38"/>
                    <a:pt x="467" y="113"/>
                  </a:cubicBezTo>
                  <a:cubicBezTo>
                    <a:pt x="67" y="346"/>
                    <a:pt x="0" y="1747"/>
                    <a:pt x="100" y="1981"/>
                  </a:cubicBezTo>
                  <a:cubicBezTo>
                    <a:pt x="135" y="2042"/>
                    <a:pt x="175" y="2071"/>
                    <a:pt x="215" y="2071"/>
                  </a:cubicBezTo>
                  <a:cubicBezTo>
                    <a:pt x="327" y="2071"/>
                    <a:pt x="443" y="1841"/>
                    <a:pt x="467" y="1447"/>
                  </a:cubicBezTo>
                  <a:cubicBezTo>
                    <a:pt x="534" y="947"/>
                    <a:pt x="701" y="446"/>
                    <a:pt x="967" y="13"/>
                  </a:cubicBezTo>
                  <a:cubicBezTo>
                    <a:pt x="926" y="4"/>
                    <a:pt x="882" y="0"/>
                    <a:pt x="83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2322;p61">
              <a:extLst>
                <a:ext uri="{FF2B5EF4-FFF2-40B4-BE49-F238E27FC236}">
                  <a16:creationId xmlns:a16="http://schemas.microsoft.com/office/drawing/2014/main" id="{35E165E6-A883-43EF-8875-055B46BD4E55}"/>
                </a:ext>
              </a:extLst>
            </p:cNvPr>
            <p:cNvSpPr/>
            <p:nvPr/>
          </p:nvSpPr>
          <p:spPr>
            <a:xfrm>
              <a:off x="4293225" y="4525025"/>
              <a:ext cx="20875" cy="46400"/>
            </a:xfrm>
            <a:custGeom>
              <a:avLst/>
              <a:gdLst/>
              <a:ahLst/>
              <a:cxnLst/>
              <a:rect l="l" t="t" r="r" b="b"/>
              <a:pathLst>
                <a:path w="835" h="1856" extrusionOk="0">
                  <a:moveTo>
                    <a:pt x="547" y="1"/>
                  </a:moveTo>
                  <a:cubicBezTo>
                    <a:pt x="448" y="1"/>
                    <a:pt x="347" y="35"/>
                    <a:pt x="268" y="114"/>
                  </a:cubicBezTo>
                  <a:cubicBezTo>
                    <a:pt x="68" y="414"/>
                    <a:pt x="1" y="747"/>
                    <a:pt x="34" y="1114"/>
                  </a:cubicBezTo>
                  <a:cubicBezTo>
                    <a:pt x="34" y="1485"/>
                    <a:pt x="92" y="1855"/>
                    <a:pt x="232" y="1855"/>
                  </a:cubicBezTo>
                  <a:cubicBezTo>
                    <a:pt x="244" y="1855"/>
                    <a:pt x="255" y="1853"/>
                    <a:pt x="268" y="1848"/>
                  </a:cubicBezTo>
                  <a:cubicBezTo>
                    <a:pt x="435" y="1748"/>
                    <a:pt x="368" y="1148"/>
                    <a:pt x="501" y="681"/>
                  </a:cubicBezTo>
                  <a:cubicBezTo>
                    <a:pt x="668" y="214"/>
                    <a:pt x="835" y="114"/>
                    <a:pt x="835" y="114"/>
                  </a:cubicBezTo>
                  <a:cubicBezTo>
                    <a:pt x="765" y="43"/>
                    <a:pt x="657" y="1"/>
                    <a:pt x="54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2323;p61">
              <a:extLst>
                <a:ext uri="{FF2B5EF4-FFF2-40B4-BE49-F238E27FC236}">
                  <a16:creationId xmlns:a16="http://schemas.microsoft.com/office/drawing/2014/main" id="{F0FBD0D5-6406-4E3C-87C5-F35260DBFA1A}"/>
                </a:ext>
              </a:extLst>
            </p:cNvPr>
            <p:cNvSpPr/>
            <p:nvPr/>
          </p:nvSpPr>
          <p:spPr>
            <a:xfrm>
              <a:off x="4258275" y="4523225"/>
              <a:ext cx="28325" cy="45625"/>
            </a:xfrm>
            <a:custGeom>
              <a:avLst/>
              <a:gdLst/>
              <a:ahLst/>
              <a:cxnLst/>
              <a:rect l="l" t="t" r="r" b="b"/>
              <a:pathLst>
                <a:path w="1133" h="1825" extrusionOk="0">
                  <a:moveTo>
                    <a:pt x="879" y="0"/>
                  </a:moveTo>
                  <a:cubicBezTo>
                    <a:pt x="801" y="0"/>
                    <a:pt x="724" y="27"/>
                    <a:pt x="665" y="85"/>
                  </a:cubicBezTo>
                  <a:cubicBezTo>
                    <a:pt x="298" y="419"/>
                    <a:pt x="65" y="886"/>
                    <a:pt x="31" y="1353"/>
                  </a:cubicBezTo>
                  <a:cubicBezTo>
                    <a:pt x="1" y="1659"/>
                    <a:pt x="54" y="1824"/>
                    <a:pt x="140" y="1824"/>
                  </a:cubicBezTo>
                  <a:cubicBezTo>
                    <a:pt x="148" y="1824"/>
                    <a:pt x="156" y="1823"/>
                    <a:pt x="165" y="1820"/>
                  </a:cubicBezTo>
                  <a:cubicBezTo>
                    <a:pt x="298" y="1787"/>
                    <a:pt x="298" y="1453"/>
                    <a:pt x="598" y="886"/>
                  </a:cubicBezTo>
                  <a:cubicBezTo>
                    <a:pt x="732" y="586"/>
                    <a:pt x="899" y="352"/>
                    <a:pt x="1132" y="119"/>
                  </a:cubicBezTo>
                  <a:cubicBezTo>
                    <a:pt x="1076" y="44"/>
                    <a:pt x="978" y="0"/>
                    <a:pt x="87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2324;p61">
              <a:extLst>
                <a:ext uri="{FF2B5EF4-FFF2-40B4-BE49-F238E27FC236}">
                  <a16:creationId xmlns:a16="http://schemas.microsoft.com/office/drawing/2014/main" id="{B6927856-F13D-414B-B194-CDE684273EF2}"/>
                </a:ext>
              </a:extLst>
            </p:cNvPr>
            <p:cNvSpPr/>
            <p:nvPr/>
          </p:nvSpPr>
          <p:spPr>
            <a:xfrm>
              <a:off x="4848625" y="4512625"/>
              <a:ext cx="61750" cy="76950"/>
            </a:xfrm>
            <a:custGeom>
              <a:avLst/>
              <a:gdLst/>
              <a:ahLst/>
              <a:cxnLst/>
              <a:rect l="l" t="t" r="r" b="b"/>
              <a:pathLst>
                <a:path w="2470" h="3078" extrusionOk="0">
                  <a:moveTo>
                    <a:pt x="1886" y="0"/>
                  </a:moveTo>
                  <a:cubicBezTo>
                    <a:pt x="1519" y="0"/>
                    <a:pt x="1051" y="92"/>
                    <a:pt x="701" y="476"/>
                  </a:cubicBezTo>
                  <a:cubicBezTo>
                    <a:pt x="401" y="776"/>
                    <a:pt x="168" y="1177"/>
                    <a:pt x="68" y="1577"/>
                  </a:cubicBezTo>
                  <a:cubicBezTo>
                    <a:pt x="1" y="1810"/>
                    <a:pt x="34" y="2044"/>
                    <a:pt x="201" y="2211"/>
                  </a:cubicBezTo>
                  <a:cubicBezTo>
                    <a:pt x="635" y="2711"/>
                    <a:pt x="1235" y="3011"/>
                    <a:pt x="1869" y="3078"/>
                  </a:cubicBezTo>
                  <a:lnTo>
                    <a:pt x="2069" y="3078"/>
                  </a:lnTo>
                  <a:cubicBezTo>
                    <a:pt x="1936" y="2044"/>
                    <a:pt x="2069" y="1010"/>
                    <a:pt x="2469" y="76"/>
                  </a:cubicBezTo>
                  <a:cubicBezTo>
                    <a:pt x="2469" y="76"/>
                    <a:pt x="2220" y="0"/>
                    <a:pt x="1886" y="0"/>
                  </a:cubicBez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2325;p61">
              <a:extLst>
                <a:ext uri="{FF2B5EF4-FFF2-40B4-BE49-F238E27FC236}">
                  <a16:creationId xmlns:a16="http://schemas.microsoft.com/office/drawing/2014/main" id="{2CE25E31-9185-4464-824A-24C2C2C6383E}"/>
                </a:ext>
              </a:extLst>
            </p:cNvPr>
            <p:cNvSpPr/>
            <p:nvPr/>
          </p:nvSpPr>
          <p:spPr>
            <a:xfrm>
              <a:off x="4907000" y="4439450"/>
              <a:ext cx="25050" cy="23775"/>
            </a:xfrm>
            <a:custGeom>
              <a:avLst/>
              <a:gdLst/>
              <a:ahLst/>
              <a:cxnLst/>
              <a:rect l="l" t="t" r="r" b="b"/>
              <a:pathLst>
                <a:path w="1002" h="951" extrusionOk="0">
                  <a:moveTo>
                    <a:pt x="234" y="1"/>
                  </a:moveTo>
                  <a:lnTo>
                    <a:pt x="234" y="1"/>
                  </a:lnTo>
                  <a:cubicBezTo>
                    <a:pt x="1" y="234"/>
                    <a:pt x="334" y="634"/>
                    <a:pt x="334" y="634"/>
                  </a:cubicBezTo>
                  <a:cubicBezTo>
                    <a:pt x="334" y="634"/>
                    <a:pt x="651" y="951"/>
                    <a:pt x="838" y="951"/>
                  </a:cubicBezTo>
                  <a:cubicBezTo>
                    <a:pt x="862" y="951"/>
                    <a:pt x="883" y="946"/>
                    <a:pt x="901" y="935"/>
                  </a:cubicBezTo>
                  <a:cubicBezTo>
                    <a:pt x="968" y="868"/>
                    <a:pt x="1002" y="768"/>
                    <a:pt x="935" y="701"/>
                  </a:cubicBezTo>
                  <a:cubicBezTo>
                    <a:pt x="635" y="534"/>
                    <a:pt x="368" y="301"/>
                    <a:pt x="2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2326;p61">
              <a:extLst>
                <a:ext uri="{FF2B5EF4-FFF2-40B4-BE49-F238E27FC236}">
                  <a16:creationId xmlns:a16="http://schemas.microsoft.com/office/drawing/2014/main" id="{FC492796-6801-4939-893D-80AEEA8404B1}"/>
                </a:ext>
              </a:extLst>
            </p:cNvPr>
            <p:cNvSpPr/>
            <p:nvPr/>
          </p:nvSpPr>
          <p:spPr>
            <a:xfrm>
              <a:off x="4912000" y="4474475"/>
              <a:ext cx="19225" cy="32550"/>
            </a:xfrm>
            <a:custGeom>
              <a:avLst/>
              <a:gdLst/>
              <a:ahLst/>
              <a:cxnLst/>
              <a:rect l="l" t="t" r="r" b="b"/>
              <a:pathLst>
                <a:path w="769" h="1302" extrusionOk="0">
                  <a:moveTo>
                    <a:pt x="101" y="1"/>
                  </a:moveTo>
                  <a:cubicBezTo>
                    <a:pt x="1" y="201"/>
                    <a:pt x="1" y="434"/>
                    <a:pt x="68" y="668"/>
                  </a:cubicBezTo>
                  <a:cubicBezTo>
                    <a:pt x="201" y="1001"/>
                    <a:pt x="435" y="1302"/>
                    <a:pt x="601" y="1302"/>
                  </a:cubicBezTo>
                  <a:cubicBezTo>
                    <a:pt x="768" y="1302"/>
                    <a:pt x="768" y="1068"/>
                    <a:pt x="535" y="768"/>
                  </a:cubicBezTo>
                  <a:cubicBezTo>
                    <a:pt x="368" y="534"/>
                    <a:pt x="201" y="267"/>
                    <a:pt x="1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2327;p61">
              <a:extLst>
                <a:ext uri="{FF2B5EF4-FFF2-40B4-BE49-F238E27FC236}">
                  <a16:creationId xmlns:a16="http://schemas.microsoft.com/office/drawing/2014/main" id="{D7CDDD03-7B07-4F75-BC2D-CBDDAC2B31D9}"/>
                </a:ext>
              </a:extLst>
            </p:cNvPr>
            <p:cNvSpPr/>
            <p:nvPr/>
          </p:nvSpPr>
          <p:spPr>
            <a:xfrm>
              <a:off x="4905350" y="4502825"/>
              <a:ext cx="24350" cy="29700"/>
            </a:xfrm>
            <a:custGeom>
              <a:avLst/>
              <a:gdLst/>
              <a:ahLst/>
              <a:cxnLst/>
              <a:rect l="l" t="t" r="r" b="b"/>
              <a:pathLst>
                <a:path w="974" h="1188" extrusionOk="0">
                  <a:moveTo>
                    <a:pt x="300" y="1"/>
                  </a:moveTo>
                  <a:lnTo>
                    <a:pt x="300" y="1"/>
                  </a:lnTo>
                  <a:cubicBezTo>
                    <a:pt x="0" y="201"/>
                    <a:pt x="334" y="868"/>
                    <a:pt x="534" y="1068"/>
                  </a:cubicBezTo>
                  <a:cubicBezTo>
                    <a:pt x="604" y="1150"/>
                    <a:pt x="691" y="1187"/>
                    <a:pt x="763" y="1187"/>
                  </a:cubicBezTo>
                  <a:cubicBezTo>
                    <a:pt x="894" y="1187"/>
                    <a:pt x="974" y="1063"/>
                    <a:pt x="801" y="868"/>
                  </a:cubicBezTo>
                  <a:cubicBezTo>
                    <a:pt x="601" y="601"/>
                    <a:pt x="434" y="301"/>
                    <a:pt x="30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2328;p61">
              <a:extLst>
                <a:ext uri="{FF2B5EF4-FFF2-40B4-BE49-F238E27FC236}">
                  <a16:creationId xmlns:a16="http://schemas.microsoft.com/office/drawing/2014/main" id="{1DEA6943-AF64-4233-A4F2-C8CC722C6136}"/>
                </a:ext>
              </a:extLst>
            </p:cNvPr>
            <p:cNvSpPr/>
            <p:nvPr/>
          </p:nvSpPr>
          <p:spPr>
            <a:xfrm>
              <a:off x="4324100" y="3291975"/>
              <a:ext cx="617125" cy="1168650"/>
            </a:xfrm>
            <a:custGeom>
              <a:avLst/>
              <a:gdLst/>
              <a:ahLst/>
              <a:cxnLst/>
              <a:rect l="l" t="t" r="r" b="b"/>
              <a:pathLst>
                <a:path w="24685" h="46746" extrusionOk="0">
                  <a:moveTo>
                    <a:pt x="16979" y="0"/>
                  </a:moveTo>
                  <a:lnTo>
                    <a:pt x="1468" y="2202"/>
                  </a:lnTo>
                  <a:cubicBezTo>
                    <a:pt x="1468" y="2202"/>
                    <a:pt x="234" y="15111"/>
                    <a:pt x="100" y="17413"/>
                  </a:cubicBezTo>
                  <a:cubicBezTo>
                    <a:pt x="0" y="19714"/>
                    <a:pt x="167" y="24518"/>
                    <a:pt x="234" y="25985"/>
                  </a:cubicBezTo>
                  <a:cubicBezTo>
                    <a:pt x="334" y="27453"/>
                    <a:pt x="968" y="34758"/>
                    <a:pt x="1068" y="36927"/>
                  </a:cubicBezTo>
                  <a:cubicBezTo>
                    <a:pt x="1201" y="39128"/>
                    <a:pt x="1568" y="46166"/>
                    <a:pt x="1568" y="46166"/>
                  </a:cubicBezTo>
                  <a:cubicBezTo>
                    <a:pt x="2302" y="46500"/>
                    <a:pt x="3102" y="46667"/>
                    <a:pt x="3903" y="46734"/>
                  </a:cubicBezTo>
                  <a:cubicBezTo>
                    <a:pt x="4019" y="46742"/>
                    <a:pt x="4129" y="46745"/>
                    <a:pt x="4232" y="46745"/>
                  </a:cubicBezTo>
                  <a:cubicBezTo>
                    <a:pt x="5400" y="46745"/>
                    <a:pt x="5738" y="46267"/>
                    <a:pt x="5738" y="46267"/>
                  </a:cubicBezTo>
                  <a:cubicBezTo>
                    <a:pt x="5738" y="46267"/>
                    <a:pt x="5938" y="44465"/>
                    <a:pt x="6238" y="43031"/>
                  </a:cubicBezTo>
                  <a:cubicBezTo>
                    <a:pt x="6505" y="41630"/>
                    <a:pt x="7806" y="33624"/>
                    <a:pt x="7772" y="30922"/>
                  </a:cubicBezTo>
                  <a:cubicBezTo>
                    <a:pt x="7772" y="29488"/>
                    <a:pt x="7539" y="28020"/>
                    <a:pt x="7139" y="26653"/>
                  </a:cubicBezTo>
                  <a:lnTo>
                    <a:pt x="9307" y="13410"/>
                  </a:lnTo>
                  <a:cubicBezTo>
                    <a:pt x="9307" y="13410"/>
                    <a:pt x="9740" y="16278"/>
                    <a:pt x="10274" y="19281"/>
                  </a:cubicBezTo>
                  <a:cubicBezTo>
                    <a:pt x="10775" y="22316"/>
                    <a:pt x="11342" y="25485"/>
                    <a:pt x="11575" y="26052"/>
                  </a:cubicBezTo>
                  <a:cubicBezTo>
                    <a:pt x="12042" y="27153"/>
                    <a:pt x="21115" y="41330"/>
                    <a:pt x="21115" y="41330"/>
                  </a:cubicBezTo>
                  <a:cubicBezTo>
                    <a:pt x="21716" y="40629"/>
                    <a:pt x="22383" y="39995"/>
                    <a:pt x="23117" y="39428"/>
                  </a:cubicBezTo>
                  <a:cubicBezTo>
                    <a:pt x="23584" y="39095"/>
                    <a:pt x="24117" y="38861"/>
                    <a:pt x="24684" y="38795"/>
                  </a:cubicBezTo>
                  <a:cubicBezTo>
                    <a:pt x="24684" y="38795"/>
                    <a:pt x="21015" y="28587"/>
                    <a:pt x="20181" y="26986"/>
                  </a:cubicBezTo>
                  <a:cubicBezTo>
                    <a:pt x="19581" y="25952"/>
                    <a:pt x="18714" y="25085"/>
                    <a:pt x="17713" y="24451"/>
                  </a:cubicBezTo>
                  <a:cubicBezTo>
                    <a:pt x="17713" y="24451"/>
                    <a:pt x="17613" y="4003"/>
                    <a:pt x="17513" y="2702"/>
                  </a:cubicBezTo>
                  <a:cubicBezTo>
                    <a:pt x="17413" y="1768"/>
                    <a:pt x="17212" y="867"/>
                    <a:pt x="16979" y="0"/>
                  </a:cubicBezTo>
                  <a:close/>
                </a:path>
              </a:pathLst>
            </a:custGeom>
            <a:solidFill>
              <a:srgbClr val="374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2329;p61">
              <a:extLst>
                <a:ext uri="{FF2B5EF4-FFF2-40B4-BE49-F238E27FC236}">
                  <a16:creationId xmlns:a16="http://schemas.microsoft.com/office/drawing/2014/main" id="{5C90BCF7-FD16-404C-A96F-363CDC3EB8C2}"/>
                </a:ext>
              </a:extLst>
            </p:cNvPr>
            <p:cNvSpPr/>
            <p:nvPr/>
          </p:nvSpPr>
          <p:spPr>
            <a:xfrm>
              <a:off x="4555925" y="3440400"/>
              <a:ext cx="150125" cy="333600"/>
            </a:xfrm>
            <a:custGeom>
              <a:avLst/>
              <a:gdLst/>
              <a:ahLst/>
              <a:cxnLst/>
              <a:rect l="l" t="t" r="r" b="b"/>
              <a:pathLst>
                <a:path w="6005" h="13344" extrusionOk="0">
                  <a:moveTo>
                    <a:pt x="6005" y="1"/>
                  </a:moveTo>
                  <a:lnTo>
                    <a:pt x="6005" y="1"/>
                  </a:lnTo>
                  <a:cubicBezTo>
                    <a:pt x="4704" y="1168"/>
                    <a:pt x="3003" y="1902"/>
                    <a:pt x="1268" y="2002"/>
                  </a:cubicBezTo>
                  <a:lnTo>
                    <a:pt x="0" y="7473"/>
                  </a:lnTo>
                  <a:cubicBezTo>
                    <a:pt x="0" y="7473"/>
                    <a:pt x="467" y="10341"/>
                    <a:pt x="968" y="13344"/>
                  </a:cubicBezTo>
                  <a:lnTo>
                    <a:pt x="834" y="7639"/>
                  </a:lnTo>
                  <a:lnTo>
                    <a:pt x="2069" y="2636"/>
                  </a:lnTo>
                  <a:cubicBezTo>
                    <a:pt x="5204" y="2336"/>
                    <a:pt x="6005" y="1"/>
                    <a:pt x="6005"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2330;p61">
              <a:extLst>
                <a:ext uri="{FF2B5EF4-FFF2-40B4-BE49-F238E27FC236}">
                  <a16:creationId xmlns:a16="http://schemas.microsoft.com/office/drawing/2014/main" id="{BFE8139B-76AA-4954-AC5B-1AF913C2F590}"/>
                </a:ext>
              </a:extLst>
            </p:cNvPr>
            <p:cNvSpPr/>
            <p:nvPr/>
          </p:nvSpPr>
          <p:spPr>
            <a:xfrm>
              <a:off x="4640150" y="2774100"/>
              <a:ext cx="226850" cy="542900"/>
            </a:xfrm>
            <a:custGeom>
              <a:avLst/>
              <a:gdLst/>
              <a:ahLst/>
              <a:cxnLst/>
              <a:rect l="l" t="t" r="r" b="b"/>
              <a:pathLst>
                <a:path w="9074" h="21716" extrusionOk="0">
                  <a:moveTo>
                    <a:pt x="2235" y="0"/>
                  </a:moveTo>
                  <a:cubicBezTo>
                    <a:pt x="1" y="1568"/>
                    <a:pt x="1902" y="8139"/>
                    <a:pt x="2302" y="9307"/>
                  </a:cubicBezTo>
                  <a:cubicBezTo>
                    <a:pt x="2669" y="10474"/>
                    <a:pt x="4037" y="13944"/>
                    <a:pt x="4037" y="13944"/>
                  </a:cubicBezTo>
                  <a:cubicBezTo>
                    <a:pt x="3503" y="14377"/>
                    <a:pt x="1368" y="18347"/>
                    <a:pt x="1368" y="18347"/>
                  </a:cubicBezTo>
                  <a:cubicBezTo>
                    <a:pt x="1668" y="19514"/>
                    <a:pt x="3503" y="21716"/>
                    <a:pt x="3503" y="21716"/>
                  </a:cubicBezTo>
                  <a:cubicBezTo>
                    <a:pt x="3503" y="21716"/>
                    <a:pt x="8707" y="15078"/>
                    <a:pt x="8907" y="14144"/>
                  </a:cubicBezTo>
                  <a:cubicBezTo>
                    <a:pt x="9074" y="13210"/>
                    <a:pt x="5404" y="3503"/>
                    <a:pt x="4470" y="2002"/>
                  </a:cubicBezTo>
                  <a:cubicBezTo>
                    <a:pt x="3937" y="1134"/>
                    <a:pt x="3169" y="434"/>
                    <a:pt x="2235" y="0"/>
                  </a:cubicBezTo>
                  <a:close/>
                </a:path>
              </a:pathLst>
            </a:custGeom>
            <a:solidFill>
              <a:srgbClr val="FFA8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2331;p61">
              <a:extLst>
                <a:ext uri="{FF2B5EF4-FFF2-40B4-BE49-F238E27FC236}">
                  <a16:creationId xmlns:a16="http://schemas.microsoft.com/office/drawing/2014/main" id="{6F8BE0AE-BF90-4170-AED4-BBDDE5939941}"/>
                </a:ext>
              </a:extLst>
            </p:cNvPr>
            <p:cNvSpPr/>
            <p:nvPr/>
          </p:nvSpPr>
          <p:spPr>
            <a:xfrm>
              <a:off x="4391750" y="2557275"/>
              <a:ext cx="29925" cy="57575"/>
            </a:xfrm>
            <a:custGeom>
              <a:avLst/>
              <a:gdLst/>
              <a:ahLst/>
              <a:cxnLst/>
              <a:rect l="l" t="t" r="r" b="b"/>
              <a:pathLst>
                <a:path w="1197" h="2303" extrusionOk="0">
                  <a:moveTo>
                    <a:pt x="1197" y="0"/>
                  </a:moveTo>
                  <a:cubicBezTo>
                    <a:pt x="1197" y="0"/>
                    <a:pt x="63" y="1535"/>
                    <a:pt x="29" y="1935"/>
                  </a:cubicBezTo>
                  <a:cubicBezTo>
                    <a:pt x="1" y="2278"/>
                    <a:pt x="879" y="2303"/>
                    <a:pt x="1131" y="2303"/>
                  </a:cubicBezTo>
                  <a:cubicBezTo>
                    <a:pt x="1172" y="2303"/>
                    <a:pt x="1197" y="2302"/>
                    <a:pt x="1197" y="2302"/>
                  </a:cubicBezTo>
                  <a:lnTo>
                    <a:pt x="1197" y="0"/>
                  </a:lnTo>
                  <a:close/>
                </a:path>
              </a:pathLst>
            </a:custGeom>
            <a:solidFill>
              <a:srgbClr val="F28F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2332;p61">
              <a:extLst>
                <a:ext uri="{FF2B5EF4-FFF2-40B4-BE49-F238E27FC236}">
                  <a16:creationId xmlns:a16="http://schemas.microsoft.com/office/drawing/2014/main" id="{B7E97D91-87DD-479F-A8DC-24987EFC6F4B}"/>
                </a:ext>
              </a:extLst>
            </p:cNvPr>
            <p:cNvSpPr/>
            <p:nvPr/>
          </p:nvSpPr>
          <p:spPr>
            <a:xfrm>
              <a:off x="4406650" y="2444725"/>
              <a:ext cx="250200" cy="332725"/>
            </a:xfrm>
            <a:custGeom>
              <a:avLst/>
              <a:gdLst/>
              <a:ahLst/>
              <a:cxnLst/>
              <a:rect l="l" t="t" r="r" b="b"/>
              <a:pathLst>
                <a:path w="10008" h="13309" extrusionOk="0">
                  <a:moveTo>
                    <a:pt x="4203" y="0"/>
                  </a:moveTo>
                  <a:cubicBezTo>
                    <a:pt x="3323" y="0"/>
                    <a:pt x="2500" y="236"/>
                    <a:pt x="1902" y="666"/>
                  </a:cubicBezTo>
                  <a:cubicBezTo>
                    <a:pt x="1368" y="1500"/>
                    <a:pt x="901" y="2368"/>
                    <a:pt x="601" y="3268"/>
                  </a:cubicBezTo>
                  <a:cubicBezTo>
                    <a:pt x="267" y="4402"/>
                    <a:pt x="1" y="9272"/>
                    <a:pt x="1335" y="10407"/>
                  </a:cubicBezTo>
                  <a:cubicBezTo>
                    <a:pt x="1435" y="10507"/>
                    <a:pt x="1568" y="10573"/>
                    <a:pt x="1702" y="10607"/>
                  </a:cubicBezTo>
                  <a:cubicBezTo>
                    <a:pt x="1984" y="10674"/>
                    <a:pt x="2272" y="10709"/>
                    <a:pt x="2559" y="10709"/>
                  </a:cubicBezTo>
                  <a:cubicBezTo>
                    <a:pt x="2983" y="10709"/>
                    <a:pt x="3405" y="10633"/>
                    <a:pt x="3803" y="10473"/>
                  </a:cubicBezTo>
                  <a:lnTo>
                    <a:pt x="3803" y="13309"/>
                  </a:lnTo>
                  <a:lnTo>
                    <a:pt x="8874" y="13309"/>
                  </a:lnTo>
                  <a:cubicBezTo>
                    <a:pt x="8874" y="13309"/>
                    <a:pt x="8707" y="11107"/>
                    <a:pt x="8707" y="10340"/>
                  </a:cubicBezTo>
                  <a:cubicBezTo>
                    <a:pt x="8673" y="9606"/>
                    <a:pt x="10008" y="7671"/>
                    <a:pt x="9007" y="3769"/>
                  </a:cubicBezTo>
                  <a:cubicBezTo>
                    <a:pt x="8298" y="1117"/>
                    <a:pt x="6117" y="0"/>
                    <a:pt x="4203" y="0"/>
                  </a:cubicBezTo>
                  <a:close/>
                </a:path>
              </a:pathLst>
            </a:custGeom>
            <a:solidFill>
              <a:srgbClr val="FFA8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2333;p61">
              <a:extLst>
                <a:ext uri="{FF2B5EF4-FFF2-40B4-BE49-F238E27FC236}">
                  <a16:creationId xmlns:a16="http://schemas.microsoft.com/office/drawing/2014/main" id="{F374E30C-924D-4BD8-91E5-D3CF5E1CA770}"/>
                </a:ext>
              </a:extLst>
            </p:cNvPr>
            <p:cNvSpPr/>
            <p:nvPr/>
          </p:nvSpPr>
          <p:spPr>
            <a:xfrm>
              <a:off x="4339100" y="2764000"/>
              <a:ext cx="419500" cy="617225"/>
            </a:xfrm>
            <a:custGeom>
              <a:avLst/>
              <a:gdLst/>
              <a:ahLst/>
              <a:cxnLst/>
              <a:rect l="l" t="t" r="r" b="b"/>
              <a:pathLst>
                <a:path w="16780" h="24689" extrusionOk="0">
                  <a:moveTo>
                    <a:pt x="12603" y="0"/>
                  </a:moveTo>
                  <a:cubicBezTo>
                    <a:pt x="10618" y="0"/>
                    <a:pt x="5438" y="838"/>
                    <a:pt x="5438" y="838"/>
                  </a:cubicBezTo>
                  <a:lnTo>
                    <a:pt x="301" y="6475"/>
                  </a:lnTo>
                  <a:cubicBezTo>
                    <a:pt x="301" y="6475"/>
                    <a:pt x="1" y="8977"/>
                    <a:pt x="167" y="10278"/>
                  </a:cubicBezTo>
                  <a:cubicBezTo>
                    <a:pt x="368" y="11579"/>
                    <a:pt x="1635" y="12313"/>
                    <a:pt x="1635" y="12313"/>
                  </a:cubicBezTo>
                  <a:lnTo>
                    <a:pt x="734" y="23221"/>
                  </a:lnTo>
                  <a:cubicBezTo>
                    <a:pt x="734" y="23221"/>
                    <a:pt x="2035" y="24622"/>
                    <a:pt x="7406" y="24688"/>
                  </a:cubicBezTo>
                  <a:lnTo>
                    <a:pt x="7873" y="24688"/>
                  </a:lnTo>
                  <a:cubicBezTo>
                    <a:pt x="13610" y="24622"/>
                    <a:pt x="16779" y="21119"/>
                    <a:pt x="16779" y="21119"/>
                  </a:cubicBezTo>
                  <a:lnTo>
                    <a:pt x="13911" y="13714"/>
                  </a:lnTo>
                  <a:cubicBezTo>
                    <a:pt x="14878" y="11612"/>
                    <a:pt x="15545" y="9411"/>
                    <a:pt x="15945" y="7142"/>
                  </a:cubicBezTo>
                  <a:cubicBezTo>
                    <a:pt x="15979" y="6709"/>
                    <a:pt x="16045" y="6309"/>
                    <a:pt x="16079" y="5842"/>
                  </a:cubicBezTo>
                  <a:cubicBezTo>
                    <a:pt x="16512" y="1505"/>
                    <a:pt x="14611" y="71"/>
                    <a:pt x="12810" y="4"/>
                  </a:cubicBezTo>
                  <a:cubicBezTo>
                    <a:pt x="12745" y="2"/>
                    <a:pt x="12676" y="0"/>
                    <a:pt x="12603" y="0"/>
                  </a:cubicBez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334;p61">
              <a:extLst>
                <a:ext uri="{FF2B5EF4-FFF2-40B4-BE49-F238E27FC236}">
                  <a16:creationId xmlns:a16="http://schemas.microsoft.com/office/drawing/2014/main" id="{674E82C6-2829-47A9-974F-4BA2FC7D9E30}"/>
                </a:ext>
              </a:extLst>
            </p:cNvPr>
            <p:cNvSpPr/>
            <p:nvPr/>
          </p:nvSpPr>
          <p:spPr>
            <a:xfrm>
              <a:off x="4524225" y="2941725"/>
              <a:ext cx="233525" cy="438650"/>
            </a:xfrm>
            <a:custGeom>
              <a:avLst/>
              <a:gdLst/>
              <a:ahLst/>
              <a:cxnLst/>
              <a:rect l="l" t="t" r="r" b="b"/>
              <a:pathLst>
                <a:path w="9341" h="17546" extrusionOk="0">
                  <a:moveTo>
                    <a:pt x="8507" y="0"/>
                  </a:moveTo>
                  <a:cubicBezTo>
                    <a:pt x="8407" y="334"/>
                    <a:pt x="6939" y="5337"/>
                    <a:pt x="3904" y="7405"/>
                  </a:cubicBezTo>
                  <a:cubicBezTo>
                    <a:pt x="3904" y="7405"/>
                    <a:pt x="7473" y="8339"/>
                    <a:pt x="6939" y="11675"/>
                  </a:cubicBezTo>
                  <a:cubicBezTo>
                    <a:pt x="6405" y="15011"/>
                    <a:pt x="3303" y="16979"/>
                    <a:pt x="1" y="17546"/>
                  </a:cubicBezTo>
                  <a:lnTo>
                    <a:pt x="435" y="17546"/>
                  </a:lnTo>
                  <a:cubicBezTo>
                    <a:pt x="6205" y="17479"/>
                    <a:pt x="9341" y="14010"/>
                    <a:pt x="9341" y="14010"/>
                  </a:cubicBezTo>
                  <a:lnTo>
                    <a:pt x="6472" y="6571"/>
                  </a:lnTo>
                  <a:cubicBezTo>
                    <a:pt x="7473" y="4503"/>
                    <a:pt x="8140" y="2268"/>
                    <a:pt x="850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2335;p61">
              <a:extLst>
                <a:ext uri="{FF2B5EF4-FFF2-40B4-BE49-F238E27FC236}">
                  <a16:creationId xmlns:a16="http://schemas.microsoft.com/office/drawing/2014/main" id="{D2D716D0-0E4D-44D7-8254-82EC1C43D8B8}"/>
                </a:ext>
              </a:extLst>
            </p:cNvPr>
            <p:cNvSpPr/>
            <p:nvPr/>
          </p:nvSpPr>
          <p:spPr>
            <a:xfrm>
              <a:off x="4440000" y="2692375"/>
              <a:ext cx="63400" cy="20075"/>
            </a:xfrm>
            <a:custGeom>
              <a:avLst/>
              <a:gdLst/>
              <a:ahLst/>
              <a:cxnLst/>
              <a:rect l="l" t="t" r="r" b="b"/>
              <a:pathLst>
                <a:path w="2536" h="803" extrusionOk="0">
                  <a:moveTo>
                    <a:pt x="2536" y="0"/>
                  </a:moveTo>
                  <a:lnTo>
                    <a:pt x="2536" y="0"/>
                  </a:lnTo>
                  <a:cubicBezTo>
                    <a:pt x="2536" y="0"/>
                    <a:pt x="1495" y="557"/>
                    <a:pt x="506" y="557"/>
                  </a:cubicBezTo>
                  <a:cubicBezTo>
                    <a:pt x="334" y="557"/>
                    <a:pt x="164" y="540"/>
                    <a:pt x="1" y="501"/>
                  </a:cubicBezTo>
                  <a:lnTo>
                    <a:pt x="1" y="501"/>
                  </a:lnTo>
                  <a:cubicBezTo>
                    <a:pt x="101" y="601"/>
                    <a:pt x="234" y="667"/>
                    <a:pt x="368" y="701"/>
                  </a:cubicBezTo>
                  <a:cubicBezTo>
                    <a:pt x="650" y="768"/>
                    <a:pt x="938" y="803"/>
                    <a:pt x="1225" y="803"/>
                  </a:cubicBezTo>
                  <a:cubicBezTo>
                    <a:pt x="1649" y="803"/>
                    <a:pt x="2071" y="727"/>
                    <a:pt x="2469" y="567"/>
                  </a:cubicBezTo>
                  <a:lnTo>
                    <a:pt x="2536" y="0"/>
                  </a:lnTo>
                  <a:close/>
                </a:path>
              </a:pathLst>
            </a:custGeom>
            <a:solidFill>
              <a:srgbClr val="F28F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2336;p61">
              <a:extLst>
                <a:ext uri="{FF2B5EF4-FFF2-40B4-BE49-F238E27FC236}">
                  <a16:creationId xmlns:a16="http://schemas.microsoft.com/office/drawing/2014/main" id="{77F8327A-F777-4C8A-8801-2BAE6554A9B2}"/>
                </a:ext>
              </a:extLst>
            </p:cNvPr>
            <p:cNvSpPr/>
            <p:nvPr/>
          </p:nvSpPr>
          <p:spPr>
            <a:xfrm>
              <a:off x="4341600" y="2331750"/>
              <a:ext cx="400325" cy="374900"/>
            </a:xfrm>
            <a:custGeom>
              <a:avLst/>
              <a:gdLst/>
              <a:ahLst/>
              <a:cxnLst/>
              <a:rect l="l" t="t" r="r" b="b"/>
              <a:pathLst>
                <a:path w="16013" h="14996" extrusionOk="0">
                  <a:moveTo>
                    <a:pt x="9851" y="1"/>
                  </a:moveTo>
                  <a:cubicBezTo>
                    <a:pt x="9046" y="1"/>
                    <a:pt x="8302" y="422"/>
                    <a:pt x="7940" y="1116"/>
                  </a:cubicBezTo>
                  <a:cubicBezTo>
                    <a:pt x="7940" y="1116"/>
                    <a:pt x="7046" y="111"/>
                    <a:pt x="5753" y="111"/>
                  </a:cubicBezTo>
                  <a:cubicBezTo>
                    <a:pt x="5466" y="111"/>
                    <a:pt x="5159" y="161"/>
                    <a:pt x="4837" y="282"/>
                  </a:cubicBezTo>
                  <a:cubicBezTo>
                    <a:pt x="3803" y="582"/>
                    <a:pt x="3270" y="1683"/>
                    <a:pt x="3637" y="2684"/>
                  </a:cubicBezTo>
                  <a:cubicBezTo>
                    <a:pt x="3637" y="2684"/>
                    <a:pt x="3229" y="2513"/>
                    <a:pt x="2697" y="2513"/>
                  </a:cubicBezTo>
                  <a:cubicBezTo>
                    <a:pt x="2151" y="2513"/>
                    <a:pt x="1474" y="2692"/>
                    <a:pt x="968" y="3417"/>
                  </a:cubicBezTo>
                  <a:cubicBezTo>
                    <a:pt x="1" y="4818"/>
                    <a:pt x="1168" y="7153"/>
                    <a:pt x="3203" y="7787"/>
                  </a:cubicBezTo>
                  <a:cubicBezTo>
                    <a:pt x="3403" y="7187"/>
                    <a:pt x="3737" y="6620"/>
                    <a:pt x="4170" y="6119"/>
                  </a:cubicBezTo>
                  <a:cubicBezTo>
                    <a:pt x="4170" y="6119"/>
                    <a:pt x="4370" y="7253"/>
                    <a:pt x="5004" y="7354"/>
                  </a:cubicBezTo>
                  <a:cubicBezTo>
                    <a:pt x="5004" y="7354"/>
                    <a:pt x="4270" y="9155"/>
                    <a:pt x="5371" y="9789"/>
                  </a:cubicBezTo>
                  <a:cubicBezTo>
                    <a:pt x="5371" y="9789"/>
                    <a:pt x="4837" y="11223"/>
                    <a:pt x="5371" y="11290"/>
                  </a:cubicBezTo>
                  <a:cubicBezTo>
                    <a:pt x="5371" y="11290"/>
                    <a:pt x="5399" y="11313"/>
                    <a:pt x="5441" y="11313"/>
                  </a:cubicBezTo>
                  <a:cubicBezTo>
                    <a:pt x="5523" y="11313"/>
                    <a:pt x="5662" y="11227"/>
                    <a:pt x="5771" y="10723"/>
                  </a:cubicBezTo>
                  <a:cubicBezTo>
                    <a:pt x="5938" y="10189"/>
                    <a:pt x="6339" y="9288"/>
                    <a:pt x="7039" y="9021"/>
                  </a:cubicBezTo>
                  <a:cubicBezTo>
                    <a:pt x="7174" y="8978"/>
                    <a:pt x="7311" y="8958"/>
                    <a:pt x="7444" y="8958"/>
                  </a:cubicBezTo>
                  <a:cubicBezTo>
                    <a:pt x="8035" y="8958"/>
                    <a:pt x="8571" y="9357"/>
                    <a:pt x="8707" y="9955"/>
                  </a:cubicBezTo>
                  <a:cubicBezTo>
                    <a:pt x="8774" y="10189"/>
                    <a:pt x="8774" y="10456"/>
                    <a:pt x="8707" y="10689"/>
                  </a:cubicBezTo>
                  <a:cubicBezTo>
                    <a:pt x="8486" y="11669"/>
                    <a:pt x="7876" y="12498"/>
                    <a:pt x="6621" y="12498"/>
                  </a:cubicBezTo>
                  <a:cubicBezTo>
                    <a:pt x="6551" y="12498"/>
                    <a:pt x="6479" y="12496"/>
                    <a:pt x="6405" y="12491"/>
                  </a:cubicBezTo>
                  <a:lnTo>
                    <a:pt x="6405" y="12491"/>
                  </a:lnTo>
                  <a:cubicBezTo>
                    <a:pt x="6405" y="12491"/>
                    <a:pt x="6439" y="14325"/>
                    <a:pt x="7840" y="14759"/>
                  </a:cubicBezTo>
                  <a:cubicBezTo>
                    <a:pt x="8384" y="14940"/>
                    <a:pt x="9030" y="14996"/>
                    <a:pt x="9616" y="14996"/>
                  </a:cubicBezTo>
                  <a:cubicBezTo>
                    <a:pt x="10536" y="14996"/>
                    <a:pt x="11309" y="14859"/>
                    <a:pt x="11309" y="14859"/>
                  </a:cubicBezTo>
                  <a:cubicBezTo>
                    <a:pt x="11709" y="14292"/>
                    <a:pt x="12143" y="13758"/>
                    <a:pt x="12610" y="13258"/>
                  </a:cubicBezTo>
                  <a:cubicBezTo>
                    <a:pt x="13243" y="12657"/>
                    <a:pt x="16012" y="9855"/>
                    <a:pt x="15812" y="7320"/>
                  </a:cubicBezTo>
                  <a:cubicBezTo>
                    <a:pt x="15645" y="4818"/>
                    <a:pt x="13844" y="4518"/>
                    <a:pt x="13844" y="4518"/>
                  </a:cubicBezTo>
                  <a:cubicBezTo>
                    <a:pt x="14311" y="3851"/>
                    <a:pt x="14278" y="2950"/>
                    <a:pt x="13777" y="2283"/>
                  </a:cubicBezTo>
                  <a:cubicBezTo>
                    <a:pt x="13513" y="1887"/>
                    <a:pt x="13061" y="1665"/>
                    <a:pt x="12601" y="1665"/>
                  </a:cubicBezTo>
                  <a:cubicBezTo>
                    <a:pt x="12364" y="1665"/>
                    <a:pt x="12125" y="1725"/>
                    <a:pt x="11909" y="1850"/>
                  </a:cubicBezTo>
                  <a:cubicBezTo>
                    <a:pt x="11909" y="1850"/>
                    <a:pt x="11642" y="215"/>
                    <a:pt x="10108" y="15"/>
                  </a:cubicBezTo>
                  <a:cubicBezTo>
                    <a:pt x="10022" y="5"/>
                    <a:pt x="9936" y="1"/>
                    <a:pt x="9851"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2337;p61">
              <a:extLst>
                <a:ext uri="{FF2B5EF4-FFF2-40B4-BE49-F238E27FC236}">
                  <a16:creationId xmlns:a16="http://schemas.microsoft.com/office/drawing/2014/main" id="{3C513E07-85C6-492B-B1F0-E214BA2BA0AD}"/>
                </a:ext>
              </a:extLst>
            </p:cNvPr>
            <p:cNvSpPr/>
            <p:nvPr/>
          </p:nvSpPr>
          <p:spPr>
            <a:xfrm>
              <a:off x="3691775" y="2614950"/>
              <a:ext cx="791625" cy="373525"/>
            </a:xfrm>
            <a:custGeom>
              <a:avLst/>
              <a:gdLst/>
              <a:ahLst/>
              <a:cxnLst/>
              <a:rect l="l" t="t" r="r" b="b"/>
              <a:pathLst>
                <a:path w="31665" h="14941" extrusionOk="0">
                  <a:moveTo>
                    <a:pt x="434" y="1"/>
                  </a:moveTo>
                  <a:cubicBezTo>
                    <a:pt x="156" y="1"/>
                    <a:pt x="0" y="123"/>
                    <a:pt x="42" y="262"/>
                  </a:cubicBezTo>
                  <a:cubicBezTo>
                    <a:pt x="109" y="562"/>
                    <a:pt x="1977" y="3097"/>
                    <a:pt x="1977" y="3097"/>
                  </a:cubicBezTo>
                  <a:cubicBezTo>
                    <a:pt x="1476" y="3331"/>
                    <a:pt x="1209" y="3831"/>
                    <a:pt x="1309" y="4365"/>
                  </a:cubicBezTo>
                  <a:cubicBezTo>
                    <a:pt x="676" y="4665"/>
                    <a:pt x="876" y="5499"/>
                    <a:pt x="876" y="5499"/>
                  </a:cubicBezTo>
                  <a:cubicBezTo>
                    <a:pt x="609" y="5899"/>
                    <a:pt x="609" y="6400"/>
                    <a:pt x="876" y="6767"/>
                  </a:cubicBezTo>
                  <a:cubicBezTo>
                    <a:pt x="1309" y="7500"/>
                    <a:pt x="4779" y="8601"/>
                    <a:pt x="5446" y="8835"/>
                  </a:cubicBezTo>
                  <a:cubicBezTo>
                    <a:pt x="6079" y="9102"/>
                    <a:pt x="15786" y="14839"/>
                    <a:pt x="16620" y="14939"/>
                  </a:cubicBezTo>
                  <a:cubicBezTo>
                    <a:pt x="16631" y="14940"/>
                    <a:pt x="16644" y="14940"/>
                    <a:pt x="16661" y="14940"/>
                  </a:cubicBezTo>
                  <a:cubicBezTo>
                    <a:pt x="17506" y="14940"/>
                    <a:pt x="26289" y="14127"/>
                    <a:pt x="27728" y="13571"/>
                  </a:cubicBezTo>
                  <a:cubicBezTo>
                    <a:pt x="29229" y="12938"/>
                    <a:pt x="30464" y="11770"/>
                    <a:pt x="31131" y="10236"/>
                  </a:cubicBezTo>
                  <a:cubicBezTo>
                    <a:pt x="31631" y="9135"/>
                    <a:pt x="31664" y="7901"/>
                    <a:pt x="31297" y="6767"/>
                  </a:cubicBezTo>
                  <a:lnTo>
                    <a:pt x="31297" y="6767"/>
                  </a:lnTo>
                  <a:cubicBezTo>
                    <a:pt x="31297" y="6767"/>
                    <a:pt x="30530" y="6767"/>
                    <a:pt x="28929" y="6800"/>
                  </a:cubicBezTo>
                  <a:cubicBezTo>
                    <a:pt x="27328" y="6833"/>
                    <a:pt x="16720" y="10002"/>
                    <a:pt x="16153" y="10002"/>
                  </a:cubicBezTo>
                  <a:cubicBezTo>
                    <a:pt x="15586" y="10002"/>
                    <a:pt x="7047" y="5766"/>
                    <a:pt x="7047" y="5766"/>
                  </a:cubicBezTo>
                  <a:cubicBezTo>
                    <a:pt x="6980" y="5099"/>
                    <a:pt x="6980" y="4465"/>
                    <a:pt x="6980" y="3798"/>
                  </a:cubicBezTo>
                  <a:cubicBezTo>
                    <a:pt x="7080" y="3231"/>
                    <a:pt x="7280" y="2564"/>
                    <a:pt x="7347" y="2230"/>
                  </a:cubicBezTo>
                  <a:cubicBezTo>
                    <a:pt x="7414" y="1863"/>
                    <a:pt x="7214" y="1796"/>
                    <a:pt x="7214" y="1796"/>
                  </a:cubicBezTo>
                  <a:cubicBezTo>
                    <a:pt x="7167" y="1788"/>
                    <a:pt x="7121" y="1784"/>
                    <a:pt x="7076" y="1784"/>
                  </a:cubicBezTo>
                  <a:cubicBezTo>
                    <a:pt x="5994" y="1784"/>
                    <a:pt x="5379" y="3998"/>
                    <a:pt x="5379" y="3998"/>
                  </a:cubicBezTo>
                  <a:lnTo>
                    <a:pt x="3578" y="2530"/>
                  </a:lnTo>
                  <a:cubicBezTo>
                    <a:pt x="3044" y="2063"/>
                    <a:pt x="2577" y="1563"/>
                    <a:pt x="2110" y="996"/>
                  </a:cubicBezTo>
                  <a:cubicBezTo>
                    <a:pt x="1449" y="238"/>
                    <a:pt x="823" y="1"/>
                    <a:pt x="434" y="1"/>
                  </a:cubicBezTo>
                  <a:close/>
                </a:path>
              </a:pathLst>
            </a:custGeom>
            <a:solidFill>
              <a:srgbClr val="FFA8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3399896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39"/>
        <p:cNvGrpSpPr/>
        <p:nvPr/>
      </p:nvGrpSpPr>
      <p:grpSpPr>
        <a:xfrm>
          <a:off x="0" y="0"/>
          <a:ext cx="0" cy="0"/>
          <a:chOff x="0" y="0"/>
          <a:chExt cx="0" cy="0"/>
        </a:xfrm>
      </p:grpSpPr>
      <p:sp>
        <p:nvSpPr>
          <p:cNvPr id="840" name="Google Shape;840;p46"/>
          <p:cNvSpPr txBox="1">
            <a:spLocks noGrp="1"/>
          </p:cNvSpPr>
          <p:nvPr>
            <p:ph type="title"/>
          </p:nvPr>
        </p:nvSpPr>
        <p:spPr>
          <a:xfrm>
            <a:off x="3264900" y="1730575"/>
            <a:ext cx="2478900" cy="572700"/>
          </a:xfrm>
          <a:prstGeom prst="rect">
            <a:avLst/>
          </a:prstGeom>
        </p:spPr>
        <p:txBody>
          <a:bodyPr spcFirstLastPara="1" wrap="square" lIns="91425" tIns="91425" rIns="91425" bIns="91425" anchor="t" anchorCtr="0">
            <a:noAutofit/>
          </a:bodyPr>
          <a:lstStyle/>
          <a:p>
            <a:r>
              <a:rPr lang="en-GB" sz="1800"/>
              <a:t>Market expansion</a:t>
            </a:r>
          </a:p>
        </p:txBody>
      </p:sp>
      <p:sp>
        <p:nvSpPr>
          <p:cNvPr id="841" name="Google Shape;841;p46"/>
          <p:cNvSpPr txBox="1">
            <a:spLocks noGrp="1"/>
          </p:cNvSpPr>
          <p:nvPr>
            <p:ph type="subTitle" idx="2"/>
          </p:nvPr>
        </p:nvSpPr>
        <p:spPr>
          <a:xfrm>
            <a:off x="3264900" y="2349588"/>
            <a:ext cx="2051700" cy="798000"/>
          </a:xfrm>
          <a:prstGeom prst="rect">
            <a:avLst/>
          </a:prstGeom>
        </p:spPr>
        <p:txBody>
          <a:bodyPr spcFirstLastPara="1" wrap="square" lIns="91425" tIns="91425" rIns="91425" bIns="91425" anchor="t" anchorCtr="0">
            <a:noAutofit/>
          </a:bodyPr>
          <a:lstStyle/>
          <a:p>
            <a:pPr marL="0" indent="0"/>
            <a:r>
              <a:rPr lang="en-GB"/>
              <a:t>Pushpak will try to capture more cities and expand its customers</a:t>
            </a:r>
          </a:p>
        </p:txBody>
      </p:sp>
      <p:sp>
        <p:nvSpPr>
          <p:cNvPr id="842" name="Google Shape;842;p46"/>
          <p:cNvSpPr txBox="1">
            <a:spLocks noGrp="1"/>
          </p:cNvSpPr>
          <p:nvPr>
            <p:ph type="subTitle" idx="1"/>
          </p:nvPr>
        </p:nvSpPr>
        <p:spPr>
          <a:xfrm>
            <a:off x="616200" y="3310875"/>
            <a:ext cx="2051700" cy="798000"/>
          </a:xfrm>
          <a:prstGeom prst="rect">
            <a:avLst/>
          </a:prstGeom>
        </p:spPr>
        <p:txBody>
          <a:bodyPr spcFirstLastPara="1" wrap="square" lIns="91425" tIns="91425" rIns="91425" bIns="91425" anchor="t" anchorCtr="0">
            <a:noAutofit/>
          </a:bodyPr>
          <a:lstStyle/>
          <a:p>
            <a:pPr marL="0" indent="0"/>
            <a:r>
              <a:rPr lang="en-GB"/>
              <a:t>Focus on B2B model especially in 1st year to achieve break even faster</a:t>
            </a:r>
          </a:p>
        </p:txBody>
      </p:sp>
      <p:sp>
        <p:nvSpPr>
          <p:cNvPr id="843" name="Google Shape;843;p46"/>
          <p:cNvSpPr txBox="1">
            <a:spLocks noGrp="1"/>
          </p:cNvSpPr>
          <p:nvPr>
            <p:ph type="title" idx="4"/>
          </p:nvPr>
        </p:nvSpPr>
        <p:spPr>
          <a:xfrm>
            <a:off x="6257700" y="815825"/>
            <a:ext cx="2478900" cy="572700"/>
          </a:xfrm>
          <a:prstGeom prst="rect">
            <a:avLst/>
          </a:prstGeom>
        </p:spPr>
        <p:txBody>
          <a:bodyPr spcFirstLastPara="1" wrap="square" lIns="91425" tIns="91425" rIns="91425" bIns="91425" anchor="t" anchorCtr="0">
            <a:noAutofit/>
          </a:bodyPr>
          <a:lstStyle/>
          <a:p>
            <a:r>
              <a:rPr lang="en-GB" sz="1800"/>
              <a:t>B2C Model</a:t>
            </a:r>
            <a:endParaRPr lang="en-GB"/>
          </a:p>
        </p:txBody>
      </p:sp>
      <p:sp>
        <p:nvSpPr>
          <p:cNvPr id="844" name="Google Shape;844;p46"/>
          <p:cNvSpPr txBox="1">
            <a:spLocks noGrp="1"/>
          </p:cNvSpPr>
          <p:nvPr>
            <p:ph type="title" idx="5"/>
          </p:nvPr>
        </p:nvSpPr>
        <p:spPr>
          <a:xfrm>
            <a:off x="616200" y="2695775"/>
            <a:ext cx="2478900" cy="572700"/>
          </a:xfrm>
          <a:prstGeom prst="rect">
            <a:avLst/>
          </a:prstGeom>
        </p:spPr>
        <p:txBody>
          <a:bodyPr spcFirstLastPara="1" wrap="square" lIns="91425" tIns="91425" rIns="91425" bIns="91425" anchor="t" anchorCtr="0">
            <a:noAutofit/>
          </a:bodyPr>
          <a:lstStyle/>
          <a:p>
            <a:r>
              <a:rPr lang="en-GB" sz="1800"/>
              <a:t>B2B Model</a:t>
            </a:r>
          </a:p>
        </p:txBody>
      </p:sp>
      <p:sp>
        <p:nvSpPr>
          <p:cNvPr id="845" name="Google Shape;845;p46"/>
          <p:cNvSpPr txBox="1">
            <a:spLocks noGrp="1"/>
          </p:cNvSpPr>
          <p:nvPr>
            <p:ph type="subTitle" idx="3"/>
          </p:nvPr>
        </p:nvSpPr>
        <p:spPr>
          <a:xfrm>
            <a:off x="6257690" y="1433325"/>
            <a:ext cx="2051700" cy="798000"/>
          </a:xfrm>
          <a:prstGeom prst="rect">
            <a:avLst/>
          </a:prstGeom>
        </p:spPr>
        <p:txBody>
          <a:bodyPr spcFirstLastPara="1" wrap="square" lIns="91425" tIns="91425" rIns="91425" bIns="91425" anchor="t" anchorCtr="0">
            <a:noAutofit/>
          </a:bodyPr>
          <a:lstStyle/>
          <a:p>
            <a:pPr marL="0" indent="0">
              <a:buClr>
                <a:schemeClr val="dk1"/>
              </a:buClr>
              <a:buSzPts val="1100"/>
            </a:pPr>
            <a:r>
              <a:rPr lang="en-GB"/>
              <a:t>To become market leader, along with B2B model, company will start with B2C business as well</a:t>
            </a:r>
          </a:p>
        </p:txBody>
      </p:sp>
      <p:sp>
        <p:nvSpPr>
          <p:cNvPr id="2" name="TextBox 1">
            <a:extLst>
              <a:ext uri="{FF2B5EF4-FFF2-40B4-BE49-F238E27FC236}">
                <a16:creationId xmlns:a16="http://schemas.microsoft.com/office/drawing/2014/main" id="{CE6F5319-255F-4B63-88C7-1332CC9A0380}"/>
              </a:ext>
            </a:extLst>
          </p:cNvPr>
          <p:cNvSpPr txBox="1"/>
          <p:nvPr/>
        </p:nvSpPr>
        <p:spPr>
          <a:xfrm>
            <a:off x="3140242" y="365460"/>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800" b="1">
                <a:latin typeface="Libre Franklin"/>
              </a:rPr>
              <a:t>BRAND JOURNEY</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sp>
        <p:nvSpPr>
          <p:cNvPr id="516" name="Google Shape;516;p42"/>
          <p:cNvSpPr txBox="1">
            <a:spLocks noGrp="1"/>
          </p:cNvSpPr>
          <p:nvPr>
            <p:ph type="title"/>
          </p:nvPr>
        </p:nvSpPr>
        <p:spPr>
          <a:xfrm>
            <a:off x="524960" y="243249"/>
            <a:ext cx="8100000" cy="572700"/>
          </a:xfrm>
          <a:prstGeom prst="rect">
            <a:avLst/>
          </a:prstGeom>
        </p:spPr>
        <p:txBody>
          <a:bodyPr spcFirstLastPara="1" wrap="square" lIns="91425" tIns="91425" rIns="91425" bIns="91425" anchor="t" anchorCtr="0">
            <a:noAutofit/>
          </a:bodyPr>
          <a:lstStyle/>
          <a:p>
            <a:r>
              <a:rPr lang="en-GB"/>
              <a:t>HR Department</a:t>
            </a:r>
            <a:endParaRPr lang="en-US"/>
          </a:p>
        </p:txBody>
      </p:sp>
      <p:sp>
        <p:nvSpPr>
          <p:cNvPr id="517" name="Google Shape;517;p42"/>
          <p:cNvSpPr txBox="1">
            <a:spLocks noGrp="1"/>
          </p:cNvSpPr>
          <p:nvPr>
            <p:ph type="body" idx="1"/>
          </p:nvPr>
        </p:nvSpPr>
        <p:spPr>
          <a:xfrm>
            <a:off x="907750" y="823300"/>
            <a:ext cx="7333517" cy="3495300"/>
          </a:xfrm>
          <a:prstGeom prst="rect">
            <a:avLst/>
          </a:prstGeom>
        </p:spPr>
        <p:txBody>
          <a:bodyPr spcFirstLastPara="1" wrap="square" lIns="91425" tIns="91425" rIns="91425" bIns="91425" anchor="t" anchorCtr="0">
            <a:noAutofit/>
          </a:bodyPr>
          <a:lstStyle/>
          <a:p>
            <a:pPr marL="0" indent="0">
              <a:spcBef>
                <a:spcPts val="1000"/>
              </a:spcBef>
              <a:buNone/>
            </a:pPr>
            <a:r>
              <a:rPr lang="en-US" sz="1050" b="1">
                <a:latin typeface="Calibri"/>
                <a:cs typeface="Calibri"/>
              </a:rPr>
              <a:t>HR Responsibilities</a:t>
            </a:r>
            <a:endParaRPr lang="en-US" sz="1050"/>
          </a:p>
          <a:p>
            <a:pPr marL="285750" indent="-285750">
              <a:spcBef>
                <a:spcPts val="1000"/>
              </a:spcBef>
              <a:buClr>
                <a:schemeClr val="dk1"/>
              </a:buClr>
              <a:buFont typeface="Arial,Sans-Serif"/>
              <a:buChar char="•"/>
            </a:pPr>
            <a:r>
              <a:rPr lang="en-US" sz="1000"/>
              <a:t>Human </a:t>
            </a:r>
            <a:r>
              <a:rPr lang="en-US" sz="1000">
                <a:hlinkClick r:id="" action="ppaction://noaction">
                  <a:extLst>
                    <a:ext uri="{A12FA001-AC4F-418D-AE19-62706E023703}">
                      <ahyp:hlinkClr xmlns:ahyp="http://schemas.microsoft.com/office/drawing/2018/hyperlinkcolor" val="tx"/>
                    </a:ext>
                  </a:extLst>
                </a:hlinkClick>
              </a:rPr>
              <a:t>resources </a:t>
            </a:r>
            <a:r>
              <a:rPr lang="en-US" sz="1000"/>
              <a:t>and legal departments must be aware of, and continuously monitor, applicable FAA and other state or municipal rules and regulations regulating commercial drone usage and deployment.</a:t>
            </a:r>
          </a:p>
          <a:p>
            <a:pPr marL="285750" indent="-285750">
              <a:spcBef>
                <a:spcPts val="1000"/>
              </a:spcBef>
              <a:buClr>
                <a:schemeClr val="dk1"/>
              </a:buClr>
              <a:buFont typeface="Arial,Sans-Serif"/>
              <a:buChar char="•"/>
            </a:pPr>
            <a:r>
              <a:rPr lang="en-US" sz="1000"/>
              <a:t>The HR department should determine if it is more cost effective to hire people with these skills as in-house workers or as part of an expanded or contractual workforce.  </a:t>
            </a:r>
          </a:p>
          <a:p>
            <a:pPr marL="285750" indent="-285750">
              <a:spcBef>
                <a:spcPts val="1000"/>
              </a:spcBef>
              <a:buClr>
                <a:schemeClr val="dk1"/>
              </a:buClr>
              <a:buFont typeface="Arial,Sans-Serif"/>
              <a:buChar char="•"/>
            </a:pPr>
            <a:r>
              <a:rPr lang="en-US" sz="1000"/>
              <a:t>In the event of a shortfall or growth plans, the company may also hire freelancers to meet its drone piloting demands.</a:t>
            </a:r>
          </a:p>
          <a:p>
            <a:pPr marL="0" indent="0">
              <a:spcBef>
                <a:spcPts val="1000"/>
              </a:spcBef>
              <a:buNone/>
            </a:pPr>
            <a:r>
              <a:rPr lang="en-US" sz="1000" b="1"/>
              <a:t>Training</a:t>
            </a:r>
            <a:r>
              <a:rPr lang="en-US" sz="1000"/>
              <a:t> </a:t>
            </a:r>
          </a:p>
          <a:p>
            <a:pPr marL="285750" indent="-285750">
              <a:spcBef>
                <a:spcPts val="1000"/>
              </a:spcBef>
              <a:buClr>
                <a:schemeClr val="dk1"/>
              </a:buClr>
              <a:buFont typeface="Arial,Sans-Serif"/>
              <a:buChar char="•"/>
            </a:pPr>
            <a:r>
              <a:rPr lang="en-US" sz="1000">
                <a:hlinkClick r:id="" action="ppaction://noaction">
                  <a:extLst>
                    <a:ext uri="{A12FA001-AC4F-418D-AE19-62706E023703}">
                      <ahyp:hlinkClr xmlns:ahyp="http://schemas.microsoft.com/office/drawing/2018/hyperlinkcolor" val="tx"/>
                    </a:ext>
                  </a:extLst>
                </a:hlinkClick>
              </a:rPr>
              <a:t>Human resources will want to keep track of relevant certifications and may wish to provide training to staff who operate drones</a:t>
            </a:r>
            <a:r>
              <a:rPr lang="en-US" sz="1000"/>
              <a:t>.  </a:t>
            </a:r>
          </a:p>
          <a:p>
            <a:pPr marL="285750" lvl="0" indent="-285750" algn="l">
              <a:spcBef>
                <a:spcPts val="1000"/>
              </a:spcBef>
              <a:spcAft>
                <a:spcPts val="0"/>
              </a:spcAft>
              <a:buClr>
                <a:schemeClr val="dk1"/>
              </a:buClr>
              <a:buFont typeface="Arial,Sans-Serif"/>
              <a:buChar char="•"/>
            </a:pPr>
            <a:r>
              <a:rPr lang="en-US" sz="1000"/>
              <a:t>The </a:t>
            </a:r>
            <a:r>
              <a:rPr lang="en-US" sz="1000">
                <a:hlinkClick r:id="" action="ppaction://noaction">
                  <a:extLst>
                    <a:ext uri="{A12FA001-AC4F-418D-AE19-62706E023703}">
                      <ahyp:hlinkClr xmlns:ahyp="http://schemas.microsoft.com/office/drawing/2018/hyperlinkcolor" val="tx"/>
                    </a:ext>
                  </a:extLst>
                </a:hlinkClick>
              </a:rPr>
              <a:t>qualified drone operators present </a:t>
            </a:r>
            <a:r>
              <a:rPr lang="en-US" sz="1000"/>
              <a:t>in the organization might give further training to the freelancers for them to become acquainted with the piloting.</a:t>
            </a:r>
          </a:p>
          <a:p>
            <a:pPr marL="285750" indent="-285750">
              <a:spcBef>
                <a:spcPts val="1000"/>
              </a:spcBef>
              <a:buClr>
                <a:schemeClr val="dk1"/>
              </a:buClr>
              <a:buFont typeface="Arial,Sans-Serif"/>
              <a:buChar char="•"/>
            </a:pPr>
            <a:r>
              <a:rPr lang="en-US" sz="1000"/>
              <a:t>The HR department may also enroll pilots in drone piloting certification courses.  </a:t>
            </a:r>
          </a:p>
          <a:p>
            <a:pPr marL="285750" indent="-285750">
              <a:spcBef>
                <a:spcPts val="1000"/>
              </a:spcBef>
              <a:buClr>
                <a:schemeClr val="dk1"/>
              </a:buClr>
              <a:buFont typeface="Arial,Sans-Serif"/>
              <a:buChar char="•"/>
            </a:pPr>
            <a:r>
              <a:rPr lang="en-US" sz="1000"/>
              <a:t>Accidents may happen, and much like any other liability problem, HR must have a backup plan in </a:t>
            </a:r>
            <a:r>
              <a:rPr lang="en-US" sz="1000">
                <a:hlinkClick r:id="" action="ppaction://noaction">
                  <a:extLst>
                    <a:ext uri="{A12FA001-AC4F-418D-AE19-62706E023703}">
                      <ahyp:hlinkClr xmlns:ahyp="http://schemas.microsoft.com/office/drawing/2018/hyperlinkcolor" val="tx"/>
                    </a:ext>
                  </a:extLst>
                </a:hlinkClick>
              </a:rPr>
              <a:t>place in case </a:t>
            </a:r>
            <a:r>
              <a:rPr lang="en-US" sz="1000"/>
              <a:t>things go wrong.</a:t>
            </a:r>
          </a:p>
          <a:p>
            <a:pPr marL="285750" indent="-285750">
              <a:spcBef>
                <a:spcPts val="1000"/>
              </a:spcBef>
              <a:buClr>
                <a:schemeClr val="dk1"/>
              </a:buClr>
              <a:buFont typeface="Arial,Sans-Serif"/>
              <a:buChar char="•"/>
            </a:pPr>
            <a:r>
              <a:rPr lang="en-US" sz="1000"/>
              <a:t>A recurring issue is the requirement for quick, precise replies to regulatory compliance issues. Keeping an aviation attorney on retainer is a good idea. HR should recruit someone who can assist with accident reporting.</a:t>
            </a:r>
          </a:p>
          <a:p>
            <a:pPr marL="0" lvl="0" indent="0" algn="l">
              <a:buSzPts val="1100"/>
              <a:buFont typeface="Arial"/>
              <a:buNone/>
            </a:pPr>
            <a:endParaRPr lang="en-GB" sz="1050">
              <a:solidFill>
                <a:schemeClr val="dk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sp>
        <p:nvSpPr>
          <p:cNvPr id="516" name="Google Shape;516;p42"/>
          <p:cNvSpPr txBox="1">
            <a:spLocks noGrp="1"/>
          </p:cNvSpPr>
          <p:nvPr>
            <p:ph type="title"/>
          </p:nvPr>
        </p:nvSpPr>
        <p:spPr>
          <a:xfrm>
            <a:off x="524960" y="243249"/>
            <a:ext cx="8100000" cy="572700"/>
          </a:xfrm>
          <a:prstGeom prst="rect">
            <a:avLst/>
          </a:prstGeom>
        </p:spPr>
        <p:txBody>
          <a:bodyPr spcFirstLastPara="1" wrap="square" lIns="91425" tIns="91425" rIns="91425" bIns="91425" anchor="t" anchorCtr="0">
            <a:noAutofit/>
          </a:bodyPr>
          <a:lstStyle/>
          <a:p>
            <a:r>
              <a:rPr lang="en-GB"/>
              <a:t>HR Department</a:t>
            </a:r>
            <a:endParaRPr lang="en-US"/>
          </a:p>
        </p:txBody>
      </p:sp>
      <p:sp>
        <p:nvSpPr>
          <p:cNvPr id="517" name="Google Shape;517;p42"/>
          <p:cNvSpPr txBox="1">
            <a:spLocks noGrp="1"/>
          </p:cNvSpPr>
          <p:nvPr>
            <p:ph type="body" idx="1"/>
          </p:nvPr>
        </p:nvSpPr>
        <p:spPr>
          <a:xfrm>
            <a:off x="629520" y="1048891"/>
            <a:ext cx="7784700" cy="3758490"/>
          </a:xfrm>
          <a:prstGeom prst="rect">
            <a:avLst/>
          </a:prstGeom>
        </p:spPr>
        <p:txBody>
          <a:bodyPr spcFirstLastPara="1" wrap="square" lIns="91425" tIns="91425" rIns="91425" bIns="91425" anchor="t" anchorCtr="0">
            <a:noAutofit/>
          </a:bodyPr>
          <a:lstStyle/>
          <a:p>
            <a:pPr marL="0" indent="0">
              <a:lnSpc>
                <a:spcPct val="90000"/>
              </a:lnSpc>
              <a:spcBef>
                <a:spcPts val="1000"/>
              </a:spcBef>
              <a:buNone/>
            </a:pPr>
            <a:r>
              <a:rPr lang="en-US" b="1">
                <a:cs typeface="Calibri"/>
              </a:rPr>
              <a:t>Recruitment Plan and Cost</a:t>
            </a:r>
            <a:endParaRPr lang="en-US">
              <a:cs typeface="Calibri"/>
            </a:endParaRPr>
          </a:p>
          <a:p>
            <a:pPr marL="0" indent="0">
              <a:lnSpc>
                <a:spcPct val="90000"/>
              </a:lnSpc>
              <a:spcBef>
                <a:spcPts val="1000"/>
              </a:spcBef>
              <a:buNone/>
            </a:pPr>
            <a:r>
              <a:rPr lang="en-US" sz="1000">
                <a:cs typeface="Calibri"/>
              </a:rPr>
              <a:t>Senior Data engineer.</a:t>
            </a:r>
            <a:br>
              <a:rPr lang="en-US" sz="1000">
                <a:cs typeface="Calibri"/>
              </a:rPr>
            </a:br>
            <a:r>
              <a:rPr lang="en-US" sz="1000">
                <a:cs typeface="Calibri"/>
              </a:rPr>
              <a:t>Drone maintenance technician.</a:t>
            </a:r>
            <a:br>
              <a:rPr lang="en-US" sz="1000">
                <a:cs typeface="Calibri"/>
              </a:rPr>
            </a:br>
            <a:r>
              <a:rPr lang="en-US" sz="1000">
                <a:cs typeface="Calibri"/>
              </a:rPr>
              <a:t>Test operations engineer.</a:t>
            </a:r>
            <a:br>
              <a:rPr lang="en-US" sz="1000">
                <a:cs typeface="Calibri"/>
              </a:rPr>
            </a:br>
            <a:r>
              <a:rPr lang="en-US" sz="1000">
                <a:cs typeface="Calibri"/>
              </a:rPr>
              <a:t>Business Development team.</a:t>
            </a:r>
            <a:br>
              <a:rPr lang="en-US" sz="1000">
                <a:cs typeface="Calibri"/>
              </a:rPr>
            </a:br>
            <a:r>
              <a:rPr lang="en-US" sz="1000">
                <a:cs typeface="Calibri"/>
              </a:rPr>
              <a:t>Legal department</a:t>
            </a:r>
          </a:p>
          <a:p>
            <a:pPr marL="0" indent="0">
              <a:lnSpc>
                <a:spcPct val="90000"/>
              </a:lnSpc>
              <a:spcBef>
                <a:spcPts val="1000"/>
              </a:spcBef>
              <a:buNone/>
            </a:pPr>
            <a:endParaRPr lang="en-US" sz="1000">
              <a:cs typeface="Calibri"/>
            </a:endParaRPr>
          </a:p>
          <a:p>
            <a:pPr marL="0" indent="0">
              <a:lnSpc>
                <a:spcPct val="90000"/>
              </a:lnSpc>
              <a:spcBef>
                <a:spcPts val="1000"/>
              </a:spcBef>
              <a:buNone/>
            </a:pPr>
            <a:endParaRPr lang="en-US" sz="1000">
              <a:cs typeface="Calibri"/>
            </a:endParaRPr>
          </a:p>
          <a:p>
            <a:pPr marL="0" indent="0">
              <a:lnSpc>
                <a:spcPct val="90000"/>
              </a:lnSpc>
              <a:spcBef>
                <a:spcPts val="1000"/>
              </a:spcBef>
              <a:buNone/>
            </a:pPr>
            <a:endParaRPr lang="en-US" sz="1000">
              <a:cs typeface="Calibri"/>
            </a:endParaRPr>
          </a:p>
          <a:p>
            <a:pPr marL="0" indent="0">
              <a:lnSpc>
                <a:spcPct val="90000"/>
              </a:lnSpc>
              <a:spcBef>
                <a:spcPts val="1000"/>
              </a:spcBef>
              <a:buNone/>
            </a:pPr>
            <a:endParaRPr lang="en-US" sz="1000">
              <a:cs typeface="Calibri"/>
            </a:endParaRPr>
          </a:p>
          <a:p>
            <a:pPr marL="0" indent="0">
              <a:lnSpc>
                <a:spcPct val="90000"/>
              </a:lnSpc>
              <a:spcBef>
                <a:spcPts val="1000"/>
              </a:spcBef>
              <a:buNone/>
            </a:pPr>
            <a:endParaRPr lang="en-US" sz="1000">
              <a:cs typeface="Calibri"/>
            </a:endParaRPr>
          </a:p>
          <a:p>
            <a:pPr marL="0" indent="0">
              <a:lnSpc>
                <a:spcPct val="90000"/>
              </a:lnSpc>
              <a:spcBef>
                <a:spcPts val="1000"/>
              </a:spcBef>
              <a:buNone/>
            </a:pPr>
            <a:endParaRPr lang="en-US" sz="1000">
              <a:cs typeface="Calibri"/>
            </a:endParaRPr>
          </a:p>
          <a:p>
            <a:pPr marL="0" indent="0">
              <a:lnSpc>
                <a:spcPct val="90000"/>
              </a:lnSpc>
              <a:spcBef>
                <a:spcPts val="1000"/>
              </a:spcBef>
              <a:buNone/>
            </a:pPr>
            <a:endParaRPr lang="en-US" sz="1000">
              <a:cs typeface="Calibri"/>
            </a:endParaRPr>
          </a:p>
          <a:p>
            <a:pPr marL="0" indent="0">
              <a:buNone/>
            </a:pPr>
            <a:r>
              <a:rPr lang="en-US" sz="1000">
                <a:cs typeface="Calibri"/>
              </a:rPr>
              <a:t>Number of employees to be hired is 11.</a:t>
            </a:r>
            <a:br>
              <a:rPr lang="en-US" sz="1000">
                <a:cs typeface="Calibri"/>
              </a:rPr>
            </a:br>
            <a:r>
              <a:rPr lang="en-US" sz="1000">
                <a:cs typeface="Calibri"/>
              </a:rPr>
              <a:t>In India, the per hiring cost factor has been estimated to be about Rs. 25,500 for almost all industries..</a:t>
            </a:r>
            <a:br>
              <a:rPr lang="en-US" sz="1000">
                <a:cs typeface="Calibri"/>
              </a:rPr>
            </a:br>
            <a:r>
              <a:rPr lang="en-US" sz="1000">
                <a:cs typeface="Calibri"/>
              </a:rPr>
              <a:t>The training cost in India averages to Rs 16,350 </a:t>
            </a:r>
            <a:br>
              <a:rPr lang="en-US" sz="1000">
                <a:cs typeface="Calibri"/>
              </a:rPr>
            </a:br>
            <a:r>
              <a:rPr lang="en-US" sz="1000">
                <a:cs typeface="Calibri"/>
              </a:rPr>
              <a:t>Total cost of hiring will be 25500 x 11 = Rs 280,500. </a:t>
            </a:r>
          </a:p>
          <a:p>
            <a:pPr marL="0" indent="0">
              <a:buNone/>
            </a:pPr>
            <a:r>
              <a:rPr lang="en-US" sz="1000">
                <a:cs typeface="Calibri"/>
              </a:rPr>
              <a:t>Total cost of training will be 16350 x 11 = Rs 179,800 </a:t>
            </a:r>
            <a:endParaRPr lang="en-US" sz="1000"/>
          </a:p>
          <a:p>
            <a:pPr marL="0" indent="0">
              <a:lnSpc>
                <a:spcPct val="90000"/>
              </a:lnSpc>
              <a:spcBef>
                <a:spcPts val="1000"/>
              </a:spcBef>
              <a:buNone/>
            </a:pPr>
            <a:endParaRPr lang="en-US">
              <a:cs typeface="Calibri"/>
            </a:endParaRPr>
          </a:p>
          <a:p>
            <a:pPr marL="0" indent="0">
              <a:lnSpc>
                <a:spcPct val="90000"/>
              </a:lnSpc>
              <a:spcBef>
                <a:spcPts val="1000"/>
              </a:spcBef>
              <a:buNone/>
            </a:pPr>
            <a:endParaRPr lang="en-US">
              <a:cs typeface="Calibri"/>
            </a:endParaRPr>
          </a:p>
          <a:p>
            <a:pPr marL="0" indent="0">
              <a:lnSpc>
                <a:spcPct val="90000"/>
              </a:lnSpc>
              <a:spcBef>
                <a:spcPts val="1000"/>
              </a:spcBef>
              <a:buNone/>
            </a:pPr>
            <a:endParaRPr lang="en-US">
              <a:cs typeface="Calibri"/>
            </a:endParaRPr>
          </a:p>
          <a:p>
            <a:pPr marL="0" indent="0">
              <a:lnSpc>
                <a:spcPct val="90000"/>
              </a:lnSpc>
              <a:spcBef>
                <a:spcPts val="1000"/>
              </a:spcBef>
              <a:buNone/>
            </a:pPr>
            <a:endParaRPr lang="en-US">
              <a:cs typeface="Calibri"/>
            </a:endParaRPr>
          </a:p>
          <a:p>
            <a:pPr marL="0" indent="0">
              <a:lnSpc>
                <a:spcPct val="90000"/>
              </a:lnSpc>
              <a:spcBef>
                <a:spcPts val="1000"/>
              </a:spcBef>
              <a:buNone/>
            </a:pPr>
            <a:endParaRPr lang="en-US">
              <a:cs typeface="Calibri"/>
            </a:endParaRPr>
          </a:p>
          <a:p>
            <a:pPr marL="0" indent="0">
              <a:lnSpc>
                <a:spcPct val="90000"/>
              </a:lnSpc>
              <a:spcBef>
                <a:spcPts val="1000"/>
              </a:spcBef>
              <a:buNone/>
            </a:pPr>
            <a:endParaRPr lang="en-US">
              <a:cs typeface="Calibri"/>
            </a:endParaRPr>
          </a:p>
          <a:p>
            <a:pPr marL="0" indent="0">
              <a:lnSpc>
                <a:spcPct val="90000"/>
              </a:lnSpc>
              <a:spcBef>
                <a:spcPts val="1000"/>
              </a:spcBef>
              <a:buNone/>
            </a:pPr>
            <a:endParaRPr lang="en-US">
              <a:cs typeface="Calibri"/>
            </a:endParaRPr>
          </a:p>
          <a:p>
            <a:pPr marL="0" indent="0">
              <a:lnSpc>
                <a:spcPct val="90000"/>
              </a:lnSpc>
              <a:spcBef>
                <a:spcPts val="1000"/>
              </a:spcBef>
              <a:buNone/>
            </a:pPr>
            <a:endParaRPr lang="en-US">
              <a:cs typeface="Calibri"/>
            </a:endParaRPr>
          </a:p>
          <a:p>
            <a:pPr marL="0" indent="0">
              <a:lnSpc>
                <a:spcPct val="90000"/>
              </a:lnSpc>
              <a:spcBef>
                <a:spcPts val="1000"/>
              </a:spcBef>
              <a:buNone/>
            </a:pPr>
            <a:endParaRPr lang="en-US">
              <a:cs typeface="Calibri"/>
            </a:endParaRPr>
          </a:p>
          <a:p>
            <a:pPr marL="0" indent="0">
              <a:lnSpc>
                <a:spcPct val="90000"/>
              </a:lnSpc>
              <a:spcBef>
                <a:spcPts val="1000"/>
              </a:spcBef>
              <a:buNone/>
            </a:pPr>
            <a:endParaRPr lang="en-US">
              <a:cs typeface="Calibri"/>
            </a:endParaRPr>
          </a:p>
          <a:p>
            <a:pPr marL="0" indent="0">
              <a:lnSpc>
                <a:spcPct val="90000"/>
              </a:lnSpc>
              <a:spcBef>
                <a:spcPts val="1000"/>
              </a:spcBef>
              <a:buNone/>
            </a:pPr>
            <a:endParaRPr lang="en-US">
              <a:cs typeface="Calibri"/>
            </a:endParaRPr>
          </a:p>
        </p:txBody>
      </p:sp>
      <p:pic>
        <p:nvPicPr>
          <p:cNvPr id="2" name="Picture 2" descr="Table&#10;&#10;Description automatically generated">
            <a:extLst>
              <a:ext uri="{FF2B5EF4-FFF2-40B4-BE49-F238E27FC236}">
                <a16:creationId xmlns:a16="http://schemas.microsoft.com/office/drawing/2014/main" id="{3D75711A-259F-4FB2-82A7-4B16E57FDD73}"/>
              </a:ext>
            </a:extLst>
          </p:cNvPr>
          <p:cNvPicPr>
            <a:picLocks noChangeAspect="1"/>
          </p:cNvPicPr>
          <p:nvPr/>
        </p:nvPicPr>
        <p:blipFill>
          <a:blip r:embed="rId3"/>
          <a:stretch>
            <a:fillRect/>
          </a:stretch>
        </p:blipFill>
        <p:spPr>
          <a:xfrm>
            <a:off x="673768" y="2274084"/>
            <a:ext cx="6803857" cy="1490181"/>
          </a:xfrm>
          <a:prstGeom prst="rect">
            <a:avLst/>
          </a:prstGeom>
        </p:spPr>
      </p:pic>
    </p:spTree>
    <p:extLst>
      <p:ext uri="{BB962C8B-B14F-4D97-AF65-F5344CB8AC3E}">
        <p14:creationId xmlns:p14="http://schemas.microsoft.com/office/powerpoint/2010/main" val="30340812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01D46-FECE-4A52-8F6C-D99F2128DB41}"/>
              </a:ext>
            </a:extLst>
          </p:cNvPr>
          <p:cNvSpPr>
            <a:spLocks noGrp="1"/>
          </p:cNvSpPr>
          <p:nvPr>
            <p:ph type="title"/>
          </p:nvPr>
        </p:nvSpPr>
        <p:spPr/>
        <p:txBody>
          <a:bodyPr/>
          <a:lstStyle/>
          <a:p>
            <a:r>
              <a:rPr lang="en-US" dirty="0"/>
              <a:t>Marketing</a:t>
            </a:r>
          </a:p>
        </p:txBody>
      </p:sp>
      <p:sp>
        <p:nvSpPr>
          <p:cNvPr id="3" name="Text Placeholder 2">
            <a:extLst>
              <a:ext uri="{FF2B5EF4-FFF2-40B4-BE49-F238E27FC236}">
                <a16:creationId xmlns:a16="http://schemas.microsoft.com/office/drawing/2014/main" id="{F6D54F7F-BFE2-470F-9E12-0EF2D0C0808E}"/>
              </a:ext>
            </a:extLst>
          </p:cNvPr>
          <p:cNvSpPr>
            <a:spLocks noGrp="1"/>
          </p:cNvSpPr>
          <p:nvPr>
            <p:ph type="body" idx="1"/>
          </p:nvPr>
        </p:nvSpPr>
        <p:spPr/>
        <p:txBody>
          <a:bodyPr/>
          <a:lstStyle/>
          <a:p>
            <a:pPr>
              <a:buFont typeface="Arial"/>
              <a:buChar char="•"/>
            </a:pPr>
            <a:r>
              <a:rPr lang="en-US" dirty="0"/>
              <a:t>Our target market includes participants like Food Delivery Companies, Pharma Companies, and Local Deliveries for retail chains</a:t>
            </a:r>
          </a:p>
          <a:p>
            <a:pPr>
              <a:buFont typeface="Arial"/>
              <a:buChar char="•"/>
            </a:pPr>
            <a:r>
              <a:rPr lang="en-US" dirty="0"/>
              <a:t>Apart from this, we can collaborate with Hospitals, Banks, and Governments to deliver important packages rapidly between locations.</a:t>
            </a:r>
          </a:p>
          <a:p>
            <a:pPr>
              <a:buFont typeface="Arial"/>
              <a:buChar char="•"/>
            </a:pPr>
            <a:r>
              <a:rPr lang="en-US" dirty="0"/>
              <a:t> During the initial years, our focus would be B2B businesses wherein we would try to collaborate with as many businesses as possible and later shift our focus towards individual customers and delivering their packages.</a:t>
            </a:r>
          </a:p>
          <a:p>
            <a:pPr>
              <a:buFont typeface="Arial"/>
              <a:buChar char="•"/>
            </a:pPr>
            <a:r>
              <a:rPr lang="en-US" dirty="0"/>
              <a:t>The following approaches will be used to promote our company:</a:t>
            </a:r>
          </a:p>
          <a:p>
            <a:pPr lvl="1">
              <a:lnSpc>
                <a:spcPct val="114999"/>
              </a:lnSpc>
              <a:buFont typeface="Arial"/>
              <a:buChar char="•"/>
            </a:pPr>
            <a:r>
              <a:rPr lang="en-US" sz="1100" dirty="0"/>
              <a:t>SEO</a:t>
            </a:r>
          </a:p>
          <a:p>
            <a:pPr lvl="1">
              <a:lnSpc>
                <a:spcPct val="114999"/>
              </a:lnSpc>
              <a:buFont typeface="Arial"/>
              <a:buChar char="•"/>
            </a:pPr>
            <a:r>
              <a:rPr lang="en-US" sz="1100" dirty="0"/>
              <a:t>Cold Calls</a:t>
            </a:r>
          </a:p>
          <a:p>
            <a:pPr lvl="1">
              <a:lnSpc>
                <a:spcPct val="114999"/>
              </a:lnSpc>
              <a:buFont typeface="Arial"/>
              <a:buChar char="•"/>
            </a:pPr>
            <a:r>
              <a:rPr lang="en-US" sz="1100" dirty="0"/>
              <a:t>Social media</a:t>
            </a:r>
          </a:p>
          <a:p>
            <a:pPr lvl="1">
              <a:lnSpc>
                <a:spcPct val="114999"/>
              </a:lnSpc>
              <a:buFont typeface="Arial"/>
              <a:buChar char="•"/>
            </a:pPr>
            <a:r>
              <a:rPr lang="en-US" sz="1100" dirty="0"/>
              <a:t>Banners and billboards</a:t>
            </a:r>
          </a:p>
          <a:p>
            <a:pPr lvl="1">
              <a:lnSpc>
                <a:spcPct val="114999"/>
              </a:lnSpc>
              <a:buFont typeface="Arial"/>
              <a:buChar char="•"/>
            </a:pPr>
            <a:r>
              <a:rPr lang="en-US" sz="1100" dirty="0"/>
              <a:t>Influencer marketing</a:t>
            </a:r>
          </a:p>
          <a:p>
            <a:pPr lvl="1">
              <a:lnSpc>
                <a:spcPct val="114999"/>
              </a:lnSpc>
              <a:buFont typeface="Arial"/>
              <a:buChar char="•"/>
            </a:pPr>
            <a:r>
              <a:rPr lang="en-US" sz="1100" dirty="0"/>
              <a:t>Advertising</a:t>
            </a:r>
          </a:p>
        </p:txBody>
      </p:sp>
    </p:spTree>
    <p:extLst>
      <p:ext uri="{BB962C8B-B14F-4D97-AF65-F5344CB8AC3E}">
        <p14:creationId xmlns:p14="http://schemas.microsoft.com/office/powerpoint/2010/main" val="19468516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1BCF3-41AA-43BD-9735-E8796C0E11B4}"/>
              </a:ext>
            </a:extLst>
          </p:cNvPr>
          <p:cNvSpPr>
            <a:spLocks noGrp="1"/>
          </p:cNvSpPr>
          <p:nvPr>
            <p:ph type="title"/>
          </p:nvPr>
        </p:nvSpPr>
        <p:spPr>
          <a:xfrm>
            <a:off x="525346" y="242285"/>
            <a:ext cx="8100000" cy="572700"/>
          </a:xfrm>
        </p:spPr>
        <p:txBody>
          <a:bodyPr/>
          <a:lstStyle/>
          <a:p>
            <a:r>
              <a:rPr lang="en-US"/>
              <a:t>IT department</a:t>
            </a:r>
          </a:p>
        </p:txBody>
      </p:sp>
      <p:sp>
        <p:nvSpPr>
          <p:cNvPr id="3" name="Text Placeholder 2">
            <a:extLst>
              <a:ext uri="{FF2B5EF4-FFF2-40B4-BE49-F238E27FC236}">
                <a16:creationId xmlns:a16="http://schemas.microsoft.com/office/drawing/2014/main" id="{4CD24E68-A2E3-4413-A3D6-812D09A86DD6}"/>
              </a:ext>
            </a:extLst>
          </p:cNvPr>
          <p:cNvSpPr>
            <a:spLocks noGrp="1"/>
          </p:cNvSpPr>
          <p:nvPr>
            <p:ph type="body" idx="1"/>
          </p:nvPr>
        </p:nvSpPr>
        <p:spPr>
          <a:xfrm>
            <a:off x="1442615" y="1166700"/>
            <a:ext cx="6260700" cy="2066551"/>
          </a:xfrm>
        </p:spPr>
        <p:txBody>
          <a:bodyPr/>
          <a:lstStyle/>
          <a:p>
            <a:pPr marL="139700" indent="0">
              <a:buNone/>
            </a:pPr>
            <a:r>
              <a:rPr lang="en-US"/>
              <a:t>Objectives:</a:t>
            </a:r>
          </a:p>
          <a:p>
            <a:pPr marL="139700" indent="0">
              <a:buNone/>
            </a:pPr>
            <a:endParaRPr lang="en-US"/>
          </a:p>
          <a:p>
            <a:pPr marL="311150" indent="-171450">
              <a:buFont typeface="Arial"/>
              <a:buChar char="•"/>
            </a:pPr>
            <a:r>
              <a:rPr lang="en-US"/>
              <a:t>Plan customer journey along the service</a:t>
            </a:r>
          </a:p>
          <a:p>
            <a:pPr marL="311150" indent="-171450">
              <a:buFont typeface="Arial"/>
              <a:buChar char="•"/>
            </a:pPr>
            <a:r>
              <a:rPr lang="en-US"/>
              <a:t>Develop website and app for B2C customer interaction</a:t>
            </a:r>
          </a:p>
          <a:p>
            <a:pPr marL="311150" indent="-171450">
              <a:buFont typeface="Arial"/>
              <a:buChar char="•"/>
            </a:pPr>
            <a:r>
              <a:rPr lang="en-US"/>
              <a:t>Develop web portal for B2B customer interaction</a:t>
            </a:r>
          </a:p>
          <a:p>
            <a:pPr marL="311150" indent="-171450">
              <a:buFont typeface="Arial"/>
              <a:buChar char="•"/>
            </a:pPr>
            <a:r>
              <a:rPr lang="en-US"/>
              <a:t>Arrange cloud infrastructure for web hosting and data storage</a:t>
            </a:r>
          </a:p>
          <a:p>
            <a:pPr marL="311150" indent="-171450">
              <a:buFont typeface="Arial"/>
              <a:buChar char="•"/>
            </a:pPr>
            <a:r>
              <a:rPr lang="en-US"/>
              <a:t>Identify use cases for drone management system and train operation team</a:t>
            </a:r>
          </a:p>
          <a:p>
            <a:pPr marL="311150" indent="-171450">
              <a:buFont typeface="Arial"/>
              <a:buChar char="•"/>
            </a:pPr>
            <a:r>
              <a:rPr lang="en-US"/>
              <a:t>Secure IT operations and ensure business continuity</a:t>
            </a:r>
          </a:p>
          <a:p>
            <a:pPr marL="311150" indent="-171450">
              <a:buFont typeface="Arial"/>
              <a:buChar char="•"/>
            </a:pPr>
            <a:r>
              <a:rPr lang="en-US"/>
              <a:t>Establish disaster recovery policy in case of security breach and avoid data loss</a:t>
            </a:r>
          </a:p>
          <a:p>
            <a:pPr marL="139700" indent="0">
              <a:buNone/>
            </a:pPr>
            <a:endParaRPr lang="en-US"/>
          </a:p>
          <a:p>
            <a:pPr marL="311150" indent="-171450">
              <a:buFont typeface="Arial"/>
              <a:buChar char="•"/>
            </a:pPr>
            <a:endParaRPr lang="en-US"/>
          </a:p>
        </p:txBody>
      </p:sp>
      <p:graphicFrame>
        <p:nvGraphicFramePr>
          <p:cNvPr id="5" name="Diagram 5">
            <a:extLst>
              <a:ext uri="{FF2B5EF4-FFF2-40B4-BE49-F238E27FC236}">
                <a16:creationId xmlns:a16="http://schemas.microsoft.com/office/drawing/2014/main" id="{9DBAF298-F78B-4E82-BA2A-6EF0B0852964}"/>
              </a:ext>
            </a:extLst>
          </p:cNvPr>
          <p:cNvGraphicFramePr/>
          <p:nvPr>
            <p:extLst>
              <p:ext uri="{D42A27DB-BD31-4B8C-83A1-F6EECF244321}">
                <p14:modId xmlns:p14="http://schemas.microsoft.com/office/powerpoint/2010/main" val="2361968258"/>
              </p:ext>
            </p:extLst>
          </p:nvPr>
        </p:nvGraphicFramePr>
        <p:xfrm>
          <a:off x="520212" y="3637083"/>
          <a:ext cx="8096248" cy="7398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297" name="TextBox 3296">
            <a:extLst>
              <a:ext uri="{FF2B5EF4-FFF2-40B4-BE49-F238E27FC236}">
                <a16:creationId xmlns:a16="http://schemas.microsoft.com/office/drawing/2014/main" id="{97601A72-7193-45EF-959E-A05856D8E152}"/>
              </a:ext>
            </a:extLst>
          </p:cNvPr>
          <p:cNvSpPr txBox="1"/>
          <p:nvPr/>
        </p:nvSpPr>
        <p:spPr>
          <a:xfrm>
            <a:off x="2013438" y="4402015"/>
            <a:ext cx="5117121" cy="46935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t>Planned customer journey</a:t>
            </a:r>
          </a:p>
          <a:p>
            <a:pPr algn="ctr"/>
            <a:r>
              <a:rPr lang="en-US" sz="1050"/>
              <a:t>- event log generated and communicated with customer along with live tracking</a:t>
            </a:r>
          </a:p>
        </p:txBody>
      </p:sp>
      <p:sp>
        <p:nvSpPr>
          <p:cNvPr id="3353" name="Rectangle 3352">
            <a:extLst>
              <a:ext uri="{FF2B5EF4-FFF2-40B4-BE49-F238E27FC236}">
                <a16:creationId xmlns:a16="http://schemas.microsoft.com/office/drawing/2014/main" id="{FFEF722D-294A-49AF-B9BA-D1C51811CC65}"/>
              </a:ext>
            </a:extLst>
          </p:cNvPr>
          <p:cNvSpPr/>
          <p:nvPr/>
        </p:nvSpPr>
        <p:spPr>
          <a:xfrm>
            <a:off x="1704241" y="3433395"/>
            <a:ext cx="6909288" cy="915865"/>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4" name="TextBox 3353">
            <a:extLst>
              <a:ext uri="{FF2B5EF4-FFF2-40B4-BE49-F238E27FC236}">
                <a16:creationId xmlns:a16="http://schemas.microsoft.com/office/drawing/2014/main" id="{C6B5F810-40E6-42F2-82D7-7B0110B2C826}"/>
              </a:ext>
            </a:extLst>
          </p:cNvPr>
          <p:cNvSpPr txBox="1"/>
          <p:nvPr/>
        </p:nvSpPr>
        <p:spPr>
          <a:xfrm>
            <a:off x="3259014" y="3471496"/>
            <a:ext cx="3886198"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100"/>
              <a:t>Modules under in drone management system</a:t>
            </a:r>
          </a:p>
        </p:txBody>
      </p:sp>
    </p:spTree>
    <p:extLst>
      <p:ext uri="{BB962C8B-B14F-4D97-AF65-F5344CB8AC3E}">
        <p14:creationId xmlns:p14="http://schemas.microsoft.com/office/powerpoint/2010/main" val="29902560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4FD8D5-745D-44BA-8302-028364F81FA3}"/>
              </a:ext>
            </a:extLst>
          </p:cNvPr>
          <p:cNvSpPr>
            <a:spLocks noGrp="1"/>
          </p:cNvSpPr>
          <p:nvPr>
            <p:ph type="title"/>
          </p:nvPr>
        </p:nvSpPr>
        <p:spPr>
          <a:xfrm>
            <a:off x="525346" y="205650"/>
            <a:ext cx="8100000" cy="572700"/>
          </a:xfrm>
        </p:spPr>
        <p:txBody>
          <a:bodyPr/>
          <a:lstStyle/>
          <a:p>
            <a:r>
              <a:rPr lang="en-US"/>
              <a:t>IT department</a:t>
            </a:r>
          </a:p>
        </p:txBody>
      </p:sp>
      <p:pic>
        <p:nvPicPr>
          <p:cNvPr id="4" name="Picture 4" descr="Diagram&#10;&#10;Description automatically generated">
            <a:extLst>
              <a:ext uri="{FF2B5EF4-FFF2-40B4-BE49-F238E27FC236}">
                <a16:creationId xmlns:a16="http://schemas.microsoft.com/office/drawing/2014/main" id="{BBFF2367-C7B1-4638-93E8-804E5D2C52DF}"/>
              </a:ext>
            </a:extLst>
          </p:cNvPr>
          <p:cNvPicPr>
            <a:picLocks noChangeAspect="1"/>
          </p:cNvPicPr>
          <p:nvPr/>
        </p:nvPicPr>
        <p:blipFill>
          <a:blip r:embed="rId2"/>
          <a:stretch>
            <a:fillRect/>
          </a:stretch>
        </p:blipFill>
        <p:spPr>
          <a:xfrm>
            <a:off x="855784" y="1124713"/>
            <a:ext cx="7432430" cy="3150516"/>
          </a:xfrm>
          <a:prstGeom prst="rect">
            <a:avLst/>
          </a:prstGeom>
        </p:spPr>
      </p:pic>
      <p:sp>
        <p:nvSpPr>
          <p:cNvPr id="5" name="TextBox 4">
            <a:extLst>
              <a:ext uri="{FF2B5EF4-FFF2-40B4-BE49-F238E27FC236}">
                <a16:creationId xmlns:a16="http://schemas.microsoft.com/office/drawing/2014/main" id="{DD4EC280-B4FE-4E90-9710-670D45E27881}"/>
              </a:ext>
            </a:extLst>
          </p:cNvPr>
          <p:cNvSpPr txBox="1"/>
          <p:nvPr/>
        </p:nvSpPr>
        <p:spPr>
          <a:xfrm>
            <a:off x="1764323" y="4358053"/>
            <a:ext cx="5622678"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t>Procedure in drone management system once booking is placed</a:t>
            </a:r>
          </a:p>
        </p:txBody>
      </p:sp>
    </p:spTree>
    <p:extLst>
      <p:ext uri="{BB962C8B-B14F-4D97-AF65-F5344CB8AC3E}">
        <p14:creationId xmlns:p14="http://schemas.microsoft.com/office/powerpoint/2010/main" val="38610039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E66167-EADD-449F-8633-2211231C31A4}"/>
              </a:ext>
            </a:extLst>
          </p:cNvPr>
          <p:cNvSpPr>
            <a:spLocks noGrp="1"/>
          </p:cNvSpPr>
          <p:nvPr>
            <p:ph type="title"/>
          </p:nvPr>
        </p:nvSpPr>
        <p:spPr/>
        <p:txBody>
          <a:bodyPr/>
          <a:lstStyle/>
          <a:p>
            <a:r>
              <a:rPr lang="en-US"/>
              <a:t>IT department</a:t>
            </a:r>
          </a:p>
        </p:txBody>
      </p:sp>
      <p:sp>
        <p:nvSpPr>
          <p:cNvPr id="3" name="Text Placeholder 2">
            <a:extLst>
              <a:ext uri="{FF2B5EF4-FFF2-40B4-BE49-F238E27FC236}">
                <a16:creationId xmlns:a16="http://schemas.microsoft.com/office/drawing/2014/main" id="{40200C1D-0085-4893-95CA-4AEBF875EA14}"/>
              </a:ext>
            </a:extLst>
          </p:cNvPr>
          <p:cNvSpPr>
            <a:spLocks noGrp="1"/>
          </p:cNvSpPr>
          <p:nvPr>
            <p:ph type="body" idx="1"/>
          </p:nvPr>
        </p:nvSpPr>
        <p:spPr>
          <a:xfrm>
            <a:off x="622000" y="1357200"/>
            <a:ext cx="7411027" cy="3495300"/>
          </a:xfrm>
        </p:spPr>
        <p:txBody>
          <a:bodyPr/>
          <a:lstStyle/>
          <a:p>
            <a:pPr marL="139700" indent="0">
              <a:buNone/>
            </a:pPr>
            <a:r>
              <a:rPr lang="en-US" b="1" u="sng"/>
              <a:t>Customer interaction</a:t>
            </a:r>
            <a:r>
              <a:rPr lang="en-US" b="1"/>
              <a:t>:</a:t>
            </a:r>
            <a:r>
              <a:rPr lang="en-US"/>
              <a:t> </a:t>
            </a:r>
          </a:p>
          <a:p>
            <a:pPr marL="139700" indent="0">
              <a:buNone/>
            </a:pPr>
            <a:endParaRPr lang="en-US"/>
          </a:p>
          <a:p>
            <a:pPr marL="311150" indent="-171450">
              <a:buFont typeface="Arial"/>
              <a:buChar char="•"/>
            </a:pPr>
            <a:r>
              <a:rPr lang="en-US"/>
              <a:t>Understand distinction between B2C and B2B client requirements</a:t>
            </a:r>
          </a:p>
          <a:p>
            <a:pPr marL="311150" indent="-171450">
              <a:buFont typeface="Arial"/>
              <a:buChar char="•"/>
            </a:pPr>
            <a:r>
              <a:rPr lang="en-US"/>
              <a:t>The common features required are:</a:t>
            </a:r>
          </a:p>
          <a:p>
            <a:pPr marL="139700" indent="0">
              <a:buNone/>
            </a:pPr>
            <a:r>
              <a:rPr lang="en-US"/>
              <a:t>       - customer must be able to select the weight category</a:t>
            </a:r>
          </a:p>
          <a:p>
            <a:pPr marL="139700" indent="0">
              <a:buNone/>
            </a:pPr>
            <a:r>
              <a:rPr lang="en-US"/>
              <a:t>       - input drop off location via address or on map</a:t>
            </a:r>
          </a:p>
          <a:p>
            <a:pPr marL="139700" indent="0">
              <a:buNone/>
            </a:pPr>
            <a:r>
              <a:rPr lang="en-US"/>
              <a:t>       - schedule pickup</a:t>
            </a:r>
          </a:p>
          <a:p>
            <a:pPr marL="139700" indent="0">
              <a:buNone/>
            </a:pPr>
            <a:r>
              <a:rPr lang="en-US" sz="1050"/>
              <a:t>     </a:t>
            </a:r>
            <a:r>
              <a:rPr lang="en-US" sz="1050">
                <a:latin typeface="Libre Franklin" pitchFamily="2" charset="0"/>
              </a:rPr>
              <a:t> </a:t>
            </a:r>
            <a:r>
              <a:rPr lang="en-US">
                <a:latin typeface="Libre Franklin" pitchFamily="2" charset="0"/>
              </a:rPr>
              <a:t> - </a:t>
            </a:r>
            <a:r>
              <a:rPr lang="en-US">
                <a:latin typeface="Libre Franklin" pitchFamily="2" charset="0"/>
                <a:cs typeface="Times New Roman" panose="02020603050405020304" pitchFamily="18" charset="0"/>
              </a:rPr>
              <a:t>s</a:t>
            </a:r>
            <a:r>
              <a:rPr lang="en-US">
                <a:effectLst/>
                <a:latin typeface="Libre Franklin" pitchFamily="2" charset="0"/>
                <a:ea typeface="Calibri" panose="020F0502020204030204" pitchFamily="34" charset="0"/>
                <a:cs typeface="Times New Roman" panose="02020603050405020304" pitchFamily="18" charset="0"/>
              </a:rPr>
              <a:t>ender module to confirm attachment of good to drone</a:t>
            </a:r>
            <a:endParaRPr lang="en-US">
              <a:latin typeface="Libre Franklin" pitchFamily="2" charset="0"/>
            </a:endParaRPr>
          </a:p>
          <a:p>
            <a:pPr marL="139700" indent="0">
              <a:buNone/>
            </a:pPr>
            <a:r>
              <a:rPr lang="en-US"/>
              <a:t>       - live tracking of courier</a:t>
            </a:r>
          </a:p>
          <a:p>
            <a:pPr marL="139700" indent="0">
              <a:buNone/>
            </a:pPr>
            <a:endParaRPr lang="en-US"/>
          </a:p>
          <a:p>
            <a:pPr marL="311150" indent="-171450">
              <a:buFont typeface="Arial"/>
              <a:buChar char="•"/>
            </a:pPr>
            <a:endParaRPr lang="en-US"/>
          </a:p>
          <a:p>
            <a:pPr marL="311150" indent="-171450">
              <a:buFont typeface="Arial"/>
              <a:buChar char="•"/>
            </a:pPr>
            <a:r>
              <a:rPr lang="en-US"/>
              <a:t>As planned for year 1, the business will be tested with B2B clients. </a:t>
            </a:r>
          </a:p>
          <a:p>
            <a:pPr marL="311150" indent="-171450">
              <a:buFont typeface="Arial"/>
              <a:buChar char="•"/>
            </a:pPr>
            <a:r>
              <a:rPr lang="en-US" b="1"/>
              <a:t>Portal for B2B customers</a:t>
            </a:r>
            <a:r>
              <a:rPr lang="en-US"/>
              <a:t>: B2B clients require low latency, high performance web portal to book service. Payments shall occur in bulk at end of subscription period or on daily basis. Since business does not require huge working capital, deferred payments can be allowed.</a:t>
            </a:r>
          </a:p>
          <a:p>
            <a:pPr marL="139700" indent="0">
              <a:buNone/>
            </a:pPr>
            <a:endParaRPr lang="en-US"/>
          </a:p>
          <a:p>
            <a:pPr marL="311150" indent="-171450">
              <a:buFont typeface="Arial"/>
              <a:buChar char="•"/>
            </a:pPr>
            <a:r>
              <a:rPr lang="en-US"/>
              <a:t>From year 2, B2C channel shall be enabled.</a:t>
            </a:r>
          </a:p>
          <a:p>
            <a:pPr marL="311150" indent="-171450">
              <a:buFont typeface="Arial"/>
              <a:buChar char="•"/>
            </a:pPr>
            <a:r>
              <a:rPr lang="en-US" b="1"/>
              <a:t>Website/ app for B2C customers:</a:t>
            </a:r>
            <a:r>
              <a:rPr lang="en-US"/>
              <a:t> B2C customers require ease of usage. Hence, mobility through use of app as well as smooth user interface on both app and website is favored. The interface shall contain pickup option in addition payment module.</a:t>
            </a:r>
          </a:p>
        </p:txBody>
      </p:sp>
    </p:spTree>
    <p:extLst>
      <p:ext uri="{BB962C8B-B14F-4D97-AF65-F5344CB8AC3E}">
        <p14:creationId xmlns:p14="http://schemas.microsoft.com/office/powerpoint/2010/main" val="468786750"/>
      </p:ext>
    </p:extLst>
  </p:cSld>
  <p:clrMapOvr>
    <a:masterClrMapping/>
  </p:clrMapOvr>
</p:sld>
</file>

<file path=ppt/theme/theme1.xml><?xml version="1.0" encoding="utf-8"?>
<a:theme xmlns:a="http://schemas.openxmlformats.org/drawingml/2006/main" name="Isometric SEO Strategy by Slidesgo">
  <a:themeElements>
    <a:clrScheme name="Simple Light">
      <a:dk1>
        <a:srgbClr val="000000"/>
      </a:dk1>
      <a:lt1>
        <a:srgbClr val="FFFFFF"/>
      </a:lt1>
      <a:dk2>
        <a:srgbClr val="434343"/>
      </a:dk2>
      <a:lt2>
        <a:srgbClr val="F3F3F3"/>
      </a:lt2>
      <a:accent1>
        <a:srgbClr val="FFC100"/>
      </a:accent1>
      <a:accent2>
        <a:srgbClr val="000000"/>
      </a:accent2>
      <a:accent3>
        <a:srgbClr val="434343"/>
      </a:accent3>
      <a:accent4>
        <a:srgbClr val="F3F3F3"/>
      </a:accent4>
      <a:accent5>
        <a:srgbClr val="FFC100"/>
      </a:accent5>
      <a:accent6>
        <a:srgbClr val="000000"/>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(16:9)</PresentationFormat>
  <Slides>11</Slides>
  <Notes>5</Notes>
  <HiddenSlides>0</HiddenSlide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Isometric SEO Strategy by Slidesgo</vt:lpstr>
      <vt:lpstr>Pushpak Air-shipping Company</vt:lpstr>
      <vt:lpstr>Case Understanding</vt:lpstr>
      <vt:lpstr>Market expansion</vt:lpstr>
      <vt:lpstr>HR Department</vt:lpstr>
      <vt:lpstr>HR Department</vt:lpstr>
      <vt:lpstr>Marketing</vt:lpstr>
      <vt:lpstr>IT department</vt:lpstr>
      <vt:lpstr>IT department</vt:lpstr>
      <vt:lpstr>IT department</vt:lpstr>
      <vt:lpstr>IT department</vt:lpstr>
      <vt:lpstr>Finance Department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c:title>
  <cp:revision>103</cp:revision>
  <dcterms:modified xsi:type="dcterms:W3CDTF">2022-01-28T18:04:19Z</dcterms:modified>
</cp:coreProperties>
</file>